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media/image11.jpg" ContentType="image/jpg"/>
  <Override PartName="/ppt/media/image12.jpg" ContentType="image/jpg"/>
  <Override PartName="/ppt/media/image13.jpg" ContentType="image/jpg"/>
  <Override PartName="/ppt/media/image14.jpg" ContentType="image/jpg"/>
  <Override PartName="/ppt/media/image15.jpg" ContentType="image/jpg"/>
  <Override PartName="/ppt/media/image16.jpg" ContentType="image/jpg"/>
  <Override PartName="/ppt/media/image17.jpg" ContentType="image/jpg"/>
  <Override PartName="/ppt/media/image18.jpg" ContentType="image/jpg"/>
  <Override PartName="/ppt/media/image19.jpg" ContentType="image/jpg"/>
  <Override PartName="/ppt/media/image20.jpg" ContentType="image/jpg"/>
  <Override PartName="/ppt/media/image21.jpg" ContentType="image/jpg"/>
  <Override PartName="/ppt/media/image26.jpg" ContentType="image/jpg"/>
  <Override PartName="/ppt/notesSlides/notesSlide1.xml" ContentType="application/vnd.openxmlformats-officedocument.presentationml.notesSlide+xml"/>
  <Override PartName="/ppt/media/image27.jpg" ContentType="image/jp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17"/>
  </p:notesMasterIdLst>
  <p:sldIdLst>
    <p:sldId id="256" r:id="rId3"/>
    <p:sldId id="259" r:id="rId4"/>
    <p:sldId id="257" r:id="rId5"/>
    <p:sldId id="284" r:id="rId6"/>
    <p:sldId id="282" r:id="rId7"/>
    <p:sldId id="287" r:id="rId8"/>
    <p:sldId id="281" r:id="rId9"/>
    <p:sldId id="283" r:id="rId10"/>
    <p:sldId id="279" r:id="rId11"/>
    <p:sldId id="266" r:id="rId12"/>
    <p:sldId id="271" r:id="rId13"/>
    <p:sldId id="275" r:id="rId14"/>
    <p:sldId id="272" r:id="rId15"/>
    <p:sldId id="277" r:id="rId16"/>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780" y="6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bril Gomez" userId="8bf797f7-8ba5-442d-8bfd-aab11123e157" providerId="ADAL" clId="{33AEAD6D-0D6A-4EE2-9DC9-A4F8C9B0E961}"/>
    <pc:docChg chg="undo modSld sldOrd">
      <pc:chgData name="Gibril Gomez" userId="8bf797f7-8ba5-442d-8bfd-aab11123e157" providerId="ADAL" clId="{33AEAD6D-0D6A-4EE2-9DC9-A4F8C9B0E961}" dt="2021-02-09T14:37:30.816" v="223" actId="20577"/>
      <pc:docMkLst>
        <pc:docMk/>
      </pc:docMkLst>
      <pc:sldChg chg="modSp">
        <pc:chgData name="Gibril Gomez" userId="8bf797f7-8ba5-442d-8bfd-aab11123e157" providerId="ADAL" clId="{33AEAD6D-0D6A-4EE2-9DC9-A4F8C9B0E961}" dt="2021-02-09T14:36:39.888" v="221" actId="14100"/>
        <pc:sldMkLst>
          <pc:docMk/>
          <pc:sldMk cId="0" sldId="256"/>
        </pc:sldMkLst>
        <pc:spChg chg="mod">
          <ac:chgData name="Gibril Gomez" userId="8bf797f7-8ba5-442d-8bfd-aab11123e157" providerId="ADAL" clId="{33AEAD6D-0D6A-4EE2-9DC9-A4F8C9B0E961}" dt="2021-02-09T14:24:29.300" v="196" actId="207"/>
          <ac:spMkLst>
            <pc:docMk/>
            <pc:sldMk cId="0" sldId="256"/>
            <ac:spMk id="3" creationId="{00000000-0000-0000-0000-000000000000}"/>
          </ac:spMkLst>
        </pc:spChg>
        <pc:spChg chg="mod">
          <ac:chgData name="Gibril Gomez" userId="8bf797f7-8ba5-442d-8bfd-aab11123e157" providerId="ADAL" clId="{33AEAD6D-0D6A-4EE2-9DC9-A4F8C9B0E961}" dt="2021-02-09T14:24:34.400" v="197" actId="207"/>
          <ac:spMkLst>
            <pc:docMk/>
            <pc:sldMk cId="0" sldId="256"/>
            <ac:spMk id="4" creationId="{00000000-0000-0000-0000-000000000000}"/>
          </ac:spMkLst>
        </pc:spChg>
        <pc:spChg chg="mod">
          <ac:chgData name="Gibril Gomez" userId="8bf797f7-8ba5-442d-8bfd-aab11123e157" providerId="ADAL" clId="{33AEAD6D-0D6A-4EE2-9DC9-A4F8C9B0E961}" dt="2021-02-09T12:21:50.041" v="167" actId="207"/>
          <ac:spMkLst>
            <pc:docMk/>
            <pc:sldMk cId="0" sldId="256"/>
            <ac:spMk id="7" creationId="{00000000-0000-0000-0000-000000000000}"/>
          </ac:spMkLst>
        </pc:spChg>
        <pc:spChg chg="mod">
          <ac:chgData name="Gibril Gomez" userId="8bf797f7-8ba5-442d-8bfd-aab11123e157" providerId="ADAL" clId="{33AEAD6D-0D6A-4EE2-9DC9-A4F8C9B0E961}" dt="2021-02-09T12:18:51.908" v="161" actId="207"/>
          <ac:spMkLst>
            <pc:docMk/>
            <pc:sldMk cId="0" sldId="256"/>
            <ac:spMk id="9" creationId="{00000000-0000-0000-0000-000000000000}"/>
          </ac:spMkLst>
        </pc:spChg>
        <pc:spChg chg="mod">
          <ac:chgData name="Gibril Gomez" userId="8bf797f7-8ba5-442d-8bfd-aab11123e157" providerId="ADAL" clId="{33AEAD6D-0D6A-4EE2-9DC9-A4F8C9B0E961}" dt="2021-02-09T12:27:29.415" v="177" actId="207"/>
          <ac:spMkLst>
            <pc:docMk/>
            <pc:sldMk cId="0" sldId="256"/>
            <ac:spMk id="10" creationId="{00000000-0000-0000-0000-000000000000}"/>
          </ac:spMkLst>
        </pc:spChg>
        <pc:spChg chg="mod">
          <ac:chgData name="Gibril Gomez" userId="8bf797f7-8ba5-442d-8bfd-aab11123e157" providerId="ADAL" clId="{33AEAD6D-0D6A-4EE2-9DC9-A4F8C9B0E961}" dt="2021-02-09T14:36:39.888" v="221" actId="14100"/>
          <ac:spMkLst>
            <pc:docMk/>
            <pc:sldMk cId="0" sldId="256"/>
            <ac:spMk id="12" creationId="{00000000-0000-0000-0000-000000000000}"/>
          </ac:spMkLst>
        </pc:spChg>
      </pc:sldChg>
      <pc:sldChg chg="modSp">
        <pc:chgData name="Gibril Gomez" userId="8bf797f7-8ba5-442d-8bfd-aab11123e157" providerId="ADAL" clId="{33AEAD6D-0D6A-4EE2-9DC9-A4F8C9B0E961}" dt="2021-02-09T14:27:42.603" v="209" actId="20577"/>
        <pc:sldMkLst>
          <pc:docMk/>
          <pc:sldMk cId="0" sldId="257"/>
        </pc:sldMkLst>
        <pc:spChg chg="mod">
          <ac:chgData name="Gibril Gomez" userId="8bf797f7-8ba5-442d-8bfd-aab11123e157" providerId="ADAL" clId="{33AEAD6D-0D6A-4EE2-9DC9-A4F8C9B0E961}" dt="2021-02-09T14:27:42.603" v="209" actId="20577"/>
          <ac:spMkLst>
            <pc:docMk/>
            <pc:sldMk cId="0" sldId="257"/>
            <ac:spMk id="3" creationId="{9BADAE62-F3E9-4E2D-ABCC-7E5260B6BEF3}"/>
          </ac:spMkLst>
        </pc:spChg>
        <pc:spChg chg="mod">
          <ac:chgData name="Gibril Gomez" userId="8bf797f7-8ba5-442d-8bfd-aab11123e157" providerId="ADAL" clId="{33AEAD6D-0D6A-4EE2-9DC9-A4F8C9B0E961}" dt="2021-02-09T11:57:24.422" v="30" actId="20577"/>
          <ac:spMkLst>
            <pc:docMk/>
            <pc:sldMk cId="0" sldId="257"/>
            <ac:spMk id="6" creationId="{47EE684E-F224-4622-97C6-1B6FA7548AC7}"/>
          </ac:spMkLst>
        </pc:spChg>
      </pc:sldChg>
      <pc:sldChg chg="modSp">
        <pc:chgData name="Gibril Gomez" userId="8bf797f7-8ba5-442d-8bfd-aab11123e157" providerId="ADAL" clId="{33AEAD6D-0D6A-4EE2-9DC9-A4F8C9B0E961}" dt="2021-02-09T14:37:30.816" v="223" actId="20577"/>
        <pc:sldMkLst>
          <pc:docMk/>
          <pc:sldMk cId="0" sldId="259"/>
        </pc:sldMkLst>
        <pc:spChg chg="mod">
          <ac:chgData name="Gibril Gomez" userId="8bf797f7-8ba5-442d-8bfd-aab11123e157" providerId="ADAL" clId="{33AEAD6D-0D6A-4EE2-9DC9-A4F8C9B0E961}" dt="2021-02-09T14:37:30.816" v="223" actId="20577"/>
          <ac:spMkLst>
            <pc:docMk/>
            <pc:sldMk cId="0" sldId="259"/>
            <ac:spMk id="6" creationId="{F1546093-B745-4C22-9D17-8B87596ED3DD}"/>
          </ac:spMkLst>
        </pc:spChg>
      </pc:sldChg>
      <pc:sldChg chg="modSp">
        <pc:chgData name="Gibril Gomez" userId="8bf797f7-8ba5-442d-8bfd-aab11123e157" providerId="ADAL" clId="{33AEAD6D-0D6A-4EE2-9DC9-A4F8C9B0E961}" dt="2021-02-09T12:06:51.624" v="36" actId="1036"/>
        <pc:sldMkLst>
          <pc:docMk/>
          <pc:sldMk cId="0" sldId="266"/>
        </pc:sldMkLst>
        <pc:spChg chg="mod">
          <ac:chgData name="Gibril Gomez" userId="8bf797f7-8ba5-442d-8bfd-aab11123e157" providerId="ADAL" clId="{33AEAD6D-0D6A-4EE2-9DC9-A4F8C9B0E961}" dt="2021-02-09T12:06:51.624" v="36" actId="1036"/>
          <ac:spMkLst>
            <pc:docMk/>
            <pc:sldMk cId="0" sldId="266"/>
            <ac:spMk id="3" creationId="{00000000-0000-0000-0000-000000000000}"/>
          </ac:spMkLst>
        </pc:spChg>
        <pc:spChg chg="mod">
          <ac:chgData name="Gibril Gomez" userId="8bf797f7-8ba5-442d-8bfd-aab11123e157" providerId="ADAL" clId="{33AEAD6D-0D6A-4EE2-9DC9-A4F8C9B0E961}" dt="2021-02-08T09:35:08.438" v="13" actId="1076"/>
          <ac:spMkLst>
            <pc:docMk/>
            <pc:sldMk cId="0" sldId="266"/>
            <ac:spMk id="5" creationId="{00000000-0000-0000-0000-000000000000}"/>
          </ac:spMkLst>
        </pc:spChg>
      </pc:sldChg>
      <pc:sldChg chg="modSp">
        <pc:chgData name="Gibril Gomez" userId="8bf797f7-8ba5-442d-8bfd-aab11123e157" providerId="ADAL" clId="{33AEAD6D-0D6A-4EE2-9DC9-A4F8C9B0E961}" dt="2021-02-09T12:27:58.415" v="179" actId="207"/>
        <pc:sldMkLst>
          <pc:docMk/>
          <pc:sldMk cId="0" sldId="271"/>
        </pc:sldMkLst>
        <pc:spChg chg="mod">
          <ac:chgData name="Gibril Gomez" userId="8bf797f7-8ba5-442d-8bfd-aab11123e157" providerId="ADAL" clId="{33AEAD6D-0D6A-4EE2-9DC9-A4F8C9B0E961}" dt="2021-02-09T12:26:59.358" v="175" actId="207"/>
          <ac:spMkLst>
            <pc:docMk/>
            <pc:sldMk cId="0" sldId="271"/>
            <ac:spMk id="5" creationId="{00000000-0000-0000-0000-000000000000}"/>
          </ac:spMkLst>
        </pc:spChg>
        <pc:spChg chg="mod">
          <ac:chgData name="Gibril Gomez" userId="8bf797f7-8ba5-442d-8bfd-aab11123e157" providerId="ADAL" clId="{33AEAD6D-0D6A-4EE2-9DC9-A4F8C9B0E961}" dt="2021-02-09T12:27:58.415" v="179" actId="207"/>
          <ac:spMkLst>
            <pc:docMk/>
            <pc:sldMk cId="0" sldId="271"/>
            <ac:spMk id="11" creationId="{00000000-0000-0000-0000-000000000000}"/>
          </ac:spMkLst>
        </pc:spChg>
        <pc:spChg chg="mod">
          <ac:chgData name="Gibril Gomez" userId="8bf797f7-8ba5-442d-8bfd-aab11123e157" providerId="ADAL" clId="{33AEAD6D-0D6A-4EE2-9DC9-A4F8C9B0E961}" dt="2021-02-09T12:26:33.166" v="173" actId="207"/>
          <ac:spMkLst>
            <pc:docMk/>
            <pc:sldMk cId="0" sldId="271"/>
            <ac:spMk id="12" creationId="{00000000-0000-0000-0000-000000000000}"/>
          </ac:spMkLst>
        </pc:spChg>
        <pc:spChg chg="mod">
          <ac:chgData name="Gibril Gomez" userId="8bf797f7-8ba5-442d-8bfd-aab11123e157" providerId="ADAL" clId="{33AEAD6D-0D6A-4EE2-9DC9-A4F8C9B0E961}" dt="2021-02-09T12:27:40.276" v="178" actId="207"/>
          <ac:spMkLst>
            <pc:docMk/>
            <pc:sldMk cId="0" sldId="271"/>
            <ac:spMk id="13" creationId="{00000000-0000-0000-0000-000000000000}"/>
          </ac:spMkLst>
        </pc:spChg>
      </pc:sldChg>
      <pc:sldChg chg="modSp">
        <pc:chgData name="Gibril Gomez" userId="8bf797f7-8ba5-442d-8bfd-aab11123e157" providerId="ADAL" clId="{33AEAD6D-0D6A-4EE2-9DC9-A4F8C9B0E961}" dt="2021-02-09T14:33:42.722" v="213" actId="20577"/>
        <pc:sldMkLst>
          <pc:docMk/>
          <pc:sldMk cId="0" sldId="272"/>
        </pc:sldMkLst>
        <pc:spChg chg="mod">
          <ac:chgData name="Gibril Gomez" userId="8bf797f7-8ba5-442d-8bfd-aab11123e157" providerId="ADAL" clId="{33AEAD6D-0D6A-4EE2-9DC9-A4F8C9B0E961}" dt="2021-02-08T09:38:53.682" v="18" actId="14100"/>
          <ac:spMkLst>
            <pc:docMk/>
            <pc:sldMk cId="0" sldId="272"/>
            <ac:spMk id="34" creationId="{00000000-0000-0000-0000-000000000000}"/>
          </ac:spMkLst>
        </pc:spChg>
        <pc:spChg chg="mod">
          <ac:chgData name="Gibril Gomez" userId="8bf797f7-8ba5-442d-8bfd-aab11123e157" providerId="ADAL" clId="{33AEAD6D-0D6A-4EE2-9DC9-A4F8C9B0E961}" dt="2021-02-09T14:33:42.722" v="213" actId="20577"/>
          <ac:spMkLst>
            <pc:docMk/>
            <pc:sldMk cId="0" sldId="272"/>
            <ac:spMk id="35" creationId="{00000000-0000-0000-0000-000000000000}"/>
          </ac:spMkLst>
        </pc:spChg>
      </pc:sldChg>
      <pc:sldChg chg="addSp modSp">
        <pc:chgData name="Gibril Gomez" userId="8bf797f7-8ba5-442d-8bfd-aab11123e157" providerId="ADAL" clId="{33AEAD6D-0D6A-4EE2-9DC9-A4F8C9B0E961}" dt="2021-02-09T12:30:24.948" v="195" actId="207"/>
        <pc:sldMkLst>
          <pc:docMk/>
          <pc:sldMk cId="0" sldId="277"/>
        </pc:sldMkLst>
        <pc:spChg chg="mod">
          <ac:chgData name="Gibril Gomez" userId="8bf797f7-8ba5-442d-8bfd-aab11123e157" providerId="ADAL" clId="{33AEAD6D-0D6A-4EE2-9DC9-A4F8C9B0E961}" dt="2021-02-09T12:30:24.948" v="195" actId="207"/>
          <ac:spMkLst>
            <pc:docMk/>
            <pc:sldMk cId="0" sldId="277"/>
            <ac:spMk id="5" creationId="{00000000-0000-0000-0000-000000000000}"/>
          </ac:spMkLst>
        </pc:spChg>
        <pc:spChg chg="mod">
          <ac:chgData name="Gibril Gomez" userId="8bf797f7-8ba5-442d-8bfd-aab11123e157" providerId="ADAL" clId="{33AEAD6D-0D6A-4EE2-9DC9-A4F8C9B0E961}" dt="2021-02-09T12:16:11.253" v="159" actId="113"/>
          <ac:spMkLst>
            <pc:docMk/>
            <pc:sldMk cId="0" sldId="277"/>
            <ac:spMk id="7" creationId="{00000000-0000-0000-0000-000000000000}"/>
          </ac:spMkLst>
        </pc:spChg>
        <pc:spChg chg="mod">
          <ac:chgData name="Gibril Gomez" userId="8bf797f7-8ba5-442d-8bfd-aab11123e157" providerId="ADAL" clId="{33AEAD6D-0D6A-4EE2-9DC9-A4F8C9B0E961}" dt="2021-02-09T12:10:58.706" v="100" actId="1076"/>
          <ac:spMkLst>
            <pc:docMk/>
            <pc:sldMk cId="0" sldId="277"/>
            <ac:spMk id="14" creationId="{00000000-0000-0000-0000-000000000000}"/>
          </ac:spMkLst>
        </pc:spChg>
        <pc:spChg chg="add mod">
          <ac:chgData name="Gibril Gomez" userId="8bf797f7-8ba5-442d-8bfd-aab11123e157" providerId="ADAL" clId="{33AEAD6D-0D6A-4EE2-9DC9-A4F8C9B0E961}" dt="2021-02-09T12:15:55.444" v="156" actId="113"/>
          <ac:spMkLst>
            <pc:docMk/>
            <pc:sldMk cId="0" sldId="277"/>
            <ac:spMk id="15" creationId="{1C45ADFD-2759-4CB2-A1FB-9DF057F99E77}"/>
          </ac:spMkLst>
        </pc:spChg>
        <pc:spChg chg="add mod">
          <ac:chgData name="Gibril Gomez" userId="8bf797f7-8ba5-442d-8bfd-aab11123e157" providerId="ADAL" clId="{33AEAD6D-0D6A-4EE2-9DC9-A4F8C9B0E961}" dt="2021-02-09T12:15:59.757" v="157" actId="113"/>
          <ac:spMkLst>
            <pc:docMk/>
            <pc:sldMk cId="0" sldId="277"/>
            <ac:spMk id="16" creationId="{30E56580-80E7-4BAC-BD42-63D607836F4F}"/>
          </ac:spMkLst>
        </pc:spChg>
        <pc:grpChg chg="mod">
          <ac:chgData name="Gibril Gomez" userId="8bf797f7-8ba5-442d-8bfd-aab11123e157" providerId="ADAL" clId="{33AEAD6D-0D6A-4EE2-9DC9-A4F8C9B0E961}" dt="2021-02-09T12:11:24.807" v="105" actId="1076"/>
          <ac:grpSpMkLst>
            <pc:docMk/>
            <pc:sldMk cId="0" sldId="277"/>
            <ac:grpSpMk id="3" creationId="{00000000-0000-0000-0000-000000000000}"/>
          </ac:grpSpMkLst>
        </pc:grpChg>
      </pc:sldChg>
      <pc:sldChg chg="modSp">
        <pc:chgData name="Gibril Gomez" userId="8bf797f7-8ba5-442d-8bfd-aab11123e157" providerId="ADAL" clId="{33AEAD6D-0D6A-4EE2-9DC9-A4F8C9B0E961}" dt="2021-02-08T09:34:45.591" v="10" actId="14100"/>
        <pc:sldMkLst>
          <pc:docMk/>
          <pc:sldMk cId="3680179354" sldId="279"/>
        </pc:sldMkLst>
        <pc:picChg chg="mod">
          <ac:chgData name="Gibril Gomez" userId="8bf797f7-8ba5-442d-8bfd-aab11123e157" providerId="ADAL" clId="{33AEAD6D-0D6A-4EE2-9DC9-A4F8C9B0E961}" dt="2021-02-08T09:34:45.591" v="10" actId="14100"/>
          <ac:picMkLst>
            <pc:docMk/>
            <pc:sldMk cId="3680179354" sldId="279"/>
            <ac:picMk id="6" creationId="{00000000-0000-0000-0000-000000000000}"/>
          </ac:picMkLst>
        </pc:picChg>
      </pc:sldChg>
      <pc:sldChg chg="modSp">
        <pc:chgData name="Gibril Gomez" userId="8bf797f7-8ba5-442d-8bfd-aab11123e157" providerId="ADAL" clId="{33AEAD6D-0D6A-4EE2-9DC9-A4F8C9B0E961}" dt="2021-02-08T09:33:55.646" v="9" actId="14100"/>
        <pc:sldMkLst>
          <pc:docMk/>
          <pc:sldMk cId="452461100" sldId="284"/>
        </pc:sldMkLst>
        <pc:spChg chg="mod">
          <ac:chgData name="Gibril Gomez" userId="8bf797f7-8ba5-442d-8bfd-aab11123e157" providerId="ADAL" clId="{33AEAD6D-0D6A-4EE2-9DC9-A4F8C9B0E961}" dt="2021-02-08T09:33:11.217" v="5" actId="122"/>
          <ac:spMkLst>
            <pc:docMk/>
            <pc:sldMk cId="452461100" sldId="284"/>
            <ac:spMk id="4" creationId="{3590BBAC-5360-487E-8EE4-2D2BF9EA3848}"/>
          </ac:spMkLst>
        </pc:spChg>
        <pc:spChg chg="mod">
          <ac:chgData name="Gibril Gomez" userId="8bf797f7-8ba5-442d-8bfd-aab11123e157" providerId="ADAL" clId="{33AEAD6D-0D6A-4EE2-9DC9-A4F8C9B0E961}" dt="2021-02-08T09:32:51.614" v="3" actId="1076"/>
          <ac:spMkLst>
            <pc:docMk/>
            <pc:sldMk cId="452461100" sldId="284"/>
            <ac:spMk id="6" creationId="{313AADF1-70B0-4A39-9800-97F41238F9F2}"/>
          </ac:spMkLst>
        </pc:spChg>
        <pc:picChg chg="mod">
          <ac:chgData name="Gibril Gomez" userId="8bf797f7-8ba5-442d-8bfd-aab11123e157" providerId="ADAL" clId="{33AEAD6D-0D6A-4EE2-9DC9-A4F8C9B0E961}" dt="2021-02-08T09:32:46.736" v="2" actId="1076"/>
          <ac:picMkLst>
            <pc:docMk/>
            <pc:sldMk cId="452461100" sldId="284"/>
            <ac:picMk id="5" creationId="{F1C1F364-858E-4A9D-97F5-07E31E3D755C}"/>
          </ac:picMkLst>
        </pc:picChg>
        <pc:picChg chg="mod">
          <ac:chgData name="Gibril Gomez" userId="8bf797f7-8ba5-442d-8bfd-aab11123e157" providerId="ADAL" clId="{33AEAD6D-0D6A-4EE2-9DC9-A4F8C9B0E961}" dt="2021-02-08T09:33:55.646" v="9" actId="14100"/>
          <ac:picMkLst>
            <pc:docMk/>
            <pc:sldMk cId="452461100" sldId="284"/>
            <ac:picMk id="7" creationId="{DF361D2C-6D83-4426-80D0-68CA2C090F85}"/>
          </ac:picMkLst>
        </pc:picChg>
        <pc:picChg chg="mod modCrop">
          <ac:chgData name="Gibril Gomez" userId="8bf797f7-8ba5-442d-8bfd-aab11123e157" providerId="ADAL" clId="{33AEAD6D-0D6A-4EE2-9DC9-A4F8C9B0E961}" dt="2021-02-08T09:33:53.631" v="8" actId="14100"/>
          <ac:picMkLst>
            <pc:docMk/>
            <pc:sldMk cId="452461100" sldId="284"/>
            <ac:picMk id="11" creationId="{190BAFCD-4C63-4486-8DC5-2AF72B009260}"/>
          </ac:picMkLst>
        </pc:picChg>
      </pc:sldChg>
      <pc:sldChg chg="ord">
        <pc:chgData name="Gibril Gomez" userId="8bf797f7-8ba5-442d-8bfd-aab11123e157" providerId="ADAL" clId="{33AEAD6D-0D6A-4EE2-9DC9-A4F8C9B0E961}" dt="2021-02-09T12:06:09.379" v="31"/>
        <pc:sldMkLst>
          <pc:docMk/>
          <pc:sldMk cId="3123272905" sldId="28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000" b="1" i="0" baseline="0" dirty="0">
                <a:effectLst/>
                <a:latin typeface="+mn-lt"/>
              </a:rPr>
              <a:t>12-month treatment status by gender: Patients who started treatment </a:t>
            </a:r>
            <a:r>
              <a:rPr lang="en-US" sz="2400" b="1" i="0" u="none" strike="noStrike" baseline="0" dirty="0">
                <a:effectLst/>
              </a:rPr>
              <a:t>between Jan-Dec</a:t>
            </a:r>
            <a:r>
              <a:rPr lang="en-US" sz="2000" b="1" i="0" baseline="0" dirty="0">
                <a:effectLst/>
                <a:latin typeface="+mn-lt"/>
              </a:rPr>
              <a:t> 2019</a:t>
            </a:r>
            <a:endParaRPr lang="en-US" sz="2000" b="1" dirty="0">
              <a:effectLst/>
              <a:latin typeface="+mn-lt"/>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Sheet1!$A$13</c:f>
              <c:strCache>
                <c:ptCount val="1"/>
                <c:pt idx="0">
                  <c:v>Female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Sheet1!$B$12:$D$12</c:f>
              <c:strCache>
                <c:ptCount val="3"/>
                <c:pt idx="0">
                  <c:v>Active</c:v>
                </c:pt>
                <c:pt idx="1">
                  <c:v>LTFU</c:v>
                </c:pt>
                <c:pt idx="2">
                  <c:v>Transferred</c:v>
                </c:pt>
              </c:strCache>
            </c:strRef>
          </c:cat>
          <c:val>
            <c:numRef>
              <c:f>Sheet1!$B$13:$D$13</c:f>
              <c:numCache>
                <c:formatCode>0.0</c:formatCode>
                <c:ptCount val="3"/>
                <c:pt idx="0">
                  <c:v>85.52</c:v>
                </c:pt>
                <c:pt idx="1">
                  <c:v>11.72</c:v>
                </c:pt>
                <c:pt idx="2">
                  <c:v>2.76</c:v>
                </c:pt>
              </c:numCache>
            </c:numRef>
          </c:val>
          <c:extLst>
            <c:ext xmlns:c16="http://schemas.microsoft.com/office/drawing/2014/chart" uri="{C3380CC4-5D6E-409C-BE32-E72D297353CC}">
              <c16:uniqueId val="{00000000-F94C-42EC-A932-333D5F311268}"/>
            </c:ext>
          </c:extLst>
        </c:ser>
        <c:ser>
          <c:idx val="1"/>
          <c:order val="1"/>
          <c:tx>
            <c:strRef>
              <c:f>Sheet1!$A$14</c:f>
              <c:strCache>
                <c:ptCount val="1"/>
                <c:pt idx="0">
                  <c:v>Male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Sheet1!$B$12:$D$12</c:f>
              <c:strCache>
                <c:ptCount val="3"/>
                <c:pt idx="0">
                  <c:v>Active</c:v>
                </c:pt>
                <c:pt idx="1">
                  <c:v>LTFU</c:v>
                </c:pt>
                <c:pt idx="2">
                  <c:v>Transferred</c:v>
                </c:pt>
              </c:strCache>
            </c:strRef>
          </c:cat>
          <c:val>
            <c:numRef>
              <c:f>Sheet1!$B$14:$D$14</c:f>
              <c:numCache>
                <c:formatCode>0.0</c:formatCode>
                <c:ptCount val="3"/>
                <c:pt idx="0">
                  <c:v>90.37</c:v>
                </c:pt>
                <c:pt idx="1">
                  <c:v>7.27</c:v>
                </c:pt>
                <c:pt idx="2">
                  <c:v>2.36</c:v>
                </c:pt>
              </c:numCache>
            </c:numRef>
          </c:val>
          <c:extLst>
            <c:ext xmlns:c16="http://schemas.microsoft.com/office/drawing/2014/chart" uri="{C3380CC4-5D6E-409C-BE32-E72D297353CC}">
              <c16:uniqueId val="{00000001-F94C-42EC-A932-333D5F311268}"/>
            </c:ext>
          </c:extLst>
        </c:ser>
        <c:dLbls>
          <c:dLblPos val="outEnd"/>
          <c:showLegendKey val="0"/>
          <c:showVal val="1"/>
          <c:showCatName val="0"/>
          <c:showSerName val="0"/>
          <c:showPercent val="0"/>
          <c:showBubbleSize val="0"/>
        </c:dLbls>
        <c:gapWidth val="219"/>
        <c:overlap val="-27"/>
        <c:axId val="554575056"/>
        <c:axId val="554576368"/>
      </c:barChart>
      <c:catAx>
        <c:axId val="5545750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Status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576368"/>
        <c:crosses val="autoZero"/>
        <c:auto val="1"/>
        <c:lblAlgn val="ctr"/>
        <c:lblOffset val="100"/>
        <c:noMultiLvlLbl val="0"/>
      </c:catAx>
      <c:valAx>
        <c:axId val="554576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Percentage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575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85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2000" b="1" dirty="0"/>
              <a:t>12-month treatment status by gender: Patients who started treatment </a:t>
            </a:r>
            <a:r>
              <a:rPr lang="en-US" sz="1862" b="1" i="0" u="none" strike="noStrike" baseline="0" dirty="0">
                <a:effectLst/>
              </a:rPr>
              <a:t>between Jan-Dec</a:t>
            </a:r>
            <a:r>
              <a:rPr lang="en-US" sz="2000" b="1" dirty="0"/>
              <a:t> 2018</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Active</c:v>
                </c:pt>
                <c:pt idx="1">
                  <c:v>LTFU</c:v>
                </c:pt>
                <c:pt idx="2">
                  <c:v>Transferred</c:v>
                </c:pt>
              </c:strCache>
            </c:strRef>
          </c:cat>
          <c:val>
            <c:numRef>
              <c:f>Sheet1!$B$2:$B$4</c:f>
              <c:numCache>
                <c:formatCode>General</c:formatCode>
                <c:ptCount val="3"/>
                <c:pt idx="0">
                  <c:v>59.1</c:v>
                </c:pt>
                <c:pt idx="1">
                  <c:v>25.3</c:v>
                </c:pt>
                <c:pt idx="2">
                  <c:v>15.7</c:v>
                </c:pt>
              </c:numCache>
            </c:numRef>
          </c:val>
          <c:extLst>
            <c:ext xmlns:c16="http://schemas.microsoft.com/office/drawing/2014/chart" uri="{C3380CC4-5D6E-409C-BE32-E72D297353CC}">
              <c16:uniqueId val="{00000000-4D4D-4972-A87C-967F50438AE2}"/>
            </c:ext>
          </c:extLst>
        </c:ser>
        <c:ser>
          <c:idx val="1"/>
          <c:order val="1"/>
          <c:tx>
            <c:strRef>
              <c:f>Sheet1!$C$1</c:f>
              <c:strCache>
                <c:ptCount val="1"/>
                <c:pt idx="0">
                  <c:v>Female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Active</c:v>
                </c:pt>
                <c:pt idx="1">
                  <c:v>LTFU</c:v>
                </c:pt>
                <c:pt idx="2">
                  <c:v>Transferred</c:v>
                </c:pt>
              </c:strCache>
            </c:strRef>
          </c:cat>
          <c:val>
            <c:numRef>
              <c:f>Sheet1!$C$2:$C$4</c:f>
              <c:numCache>
                <c:formatCode>General</c:formatCode>
                <c:ptCount val="3"/>
                <c:pt idx="0">
                  <c:v>57.3</c:v>
                </c:pt>
                <c:pt idx="1">
                  <c:v>24.7</c:v>
                </c:pt>
                <c:pt idx="2">
                  <c:v>18</c:v>
                </c:pt>
              </c:numCache>
            </c:numRef>
          </c:val>
          <c:extLst>
            <c:ext xmlns:c16="http://schemas.microsoft.com/office/drawing/2014/chart" uri="{C3380CC4-5D6E-409C-BE32-E72D297353CC}">
              <c16:uniqueId val="{00000001-4D4D-4972-A87C-967F50438AE2}"/>
            </c:ext>
          </c:extLst>
        </c:ser>
        <c:dLbls>
          <c:showLegendKey val="0"/>
          <c:showVal val="0"/>
          <c:showCatName val="0"/>
          <c:showSerName val="0"/>
          <c:showPercent val="0"/>
          <c:showBubbleSize val="0"/>
        </c:dLbls>
        <c:gapWidth val="219"/>
        <c:overlap val="-27"/>
        <c:axId val="1856684464"/>
        <c:axId val="1746723360"/>
      </c:barChart>
      <c:catAx>
        <c:axId val="185668446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Status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6723360"/>
        <c:crosses val="autoZero"/>
        <c:auto val="1"/>
        <c:lblAlgn val="ctr"/>
        <c:lblOffset val="100"/>
        <c:noMultiLvlLbl val="0"/>
      </c:catAx>
      <c:valAx>
        <c:axId val="1746723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Percentage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6684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8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144A52ED-2A0C-44BF-9B2E-152CAF8D1F5B}" type="datetimeFigureOut">
              <a:rPr lang="en-US" smtClean="0"/>
              <a:t>2/9/2021</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4AD3E095-D860-47C7-B7E4-B022E8F4081D}" type="slidenum">
              <a:rPr lang="en-US" smtClean="0"/>
              <a:t>‹#›</a:t>
            </a:fld>
            <a:endParaRPr lang="en-US"/>
          </a:p>
        </p:txBody>
      </p:sp>
    </p:spTree>
    <p:extLst>
      <p:ext uri="{BB962C8B-B14F-4D97-AF65-F5344CB8AC3E}">
        <p14:creationId xmlns:p14="http://schemas.microsoft.com/office/powerpoint/2010/main" val="833420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D3E095-D860-47C7-B7E4-B022E8F4081D}" type="slidenum">
              <a:rPr lang="en-US" smtClean="0"/>
              <a:t>14</a:t>
            </a:fld>
            <a:endParaRPr lang="en-US"/>
          </a:p>
        </p:txBody>
      </p:sp>
    </p:spTree>
    <p:extLst>
      <p:ext uri="{BB962C8B-B14F-4D97-AF65-F5344CB8AC3E}">
        <p14:creationId xmlns:p14="http://schemas.microsoft.com/office/powerpoint/2010/main" val="18641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2950-2790-4843-B1EA-ABA403BA8D1F}"/>
              </a:ext>
            </a:extLst>
          </p:cNvPr>
          <p:cNvSpPr>
            <a:spLocks noGrp="1"/>
          </p:cNvSpPr>
          <p:nvPr>
            <p:ph type="title"/>
          </p:nvPr>
        </p:nvSpPr>
        <p:spPr>
          <a:xfrm>
            <a:off x="839788" y="365125"/>
            <a:ext cx="10515600" cy="1325563"/>
          </a:xfrm>
        </p:spPr>
        <p:txBody>
          <a:bodyPr/>
          <a:lstStyle/>
          <a:p>
            <a:r>
              <a:rPr lang="en-US"/>
              <a:t>Click to edit Master title style</a:t>
            </a:r>
            <a:endParaRPr lang="en-NG"/>
          </a:p>
        </p:txBody>
      </p:sp>
      <p:sp>
        <p:nvSpPr>
          <p:cNvPr id="3" name="Text Placeholder 2">
            <a:extLst>
              <a:ext uri="{FF2B5EF4-FFF2-40B4-BE49-F238E27FC236}">
                <a16:creationId xmlns:a16="http://schemas.microsoft.com/office/drawing/2014/main" id="{FEAD2B40-EA48-4327-B53E-B5E4C6FF13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87CF98-E916-4A36-8C52-1016C52A1E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Text Placeholder 4">
            <a:extLst>
              <a:ext uri="{FF2B5EF4-FFF2-40B4-BE49-F238E27FC236}">
                <a16:creationId xmlns:a16="http://schemas.microsoft.com/office/drawing/2014/main" id="{569B0BBC-F1BF-45A3-9E49-3332B4E261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7D49EC-C4DF-4194-8A7B-8546FA1D34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7" name="Date Placeholder 6">
            <a:extLst>
              <a:ext uri="{FF2B5EF4-FFF2-40B4-BE49-F238E27FC236}">
                <a16:creationId xmlns:a16="http://schemas.microsoft.com/office/drawing/2014/main" id="{249C362A-2D5F-4F59-8097-1FFFE35EE5A9}"/>
              </a:ext>
            </a:extLst>
          </p:cNvPr>
          <p:cNvSpPr>
            <a:spLocks noGrp="1"/>
          </p:cNvSpPr>
          <p:nvPr>
            <p:ph type="dt" sz="half" idx="10"/>
          </p:nvPr>
        </p:nvSpPr>
        <p:spPr/>
        <p:txBody>
          <a:bodyPr/>
          <a:lstStyle/>
          <a:p>
            <a:fld id="{A6BCD5D2-FD1E-4BD4-AEF7-C9C2017664EE}" type="datetimeFigureOut">
              <a:rPr lang="en-NG" smtClean="0"/>
              <a:t>02/09/2021</a:t>
            </a:fld>
            <a:endParaRPr lang="en-NG"/>
          </a:p>
        </p:txBody>
      </p:sp>
      <p:sp>
        <p:nvSpPr>
          <p:cNvPr id="8" name="Footer Placeholder 7">
            <a:extLst>
              <a:ext uri="{FF2B5EF4-FFF2-40B4-BE49-F238E27FC236}">
                <a16:creationId xmlns:a16="http://schemas.microsoft.com/office/drawing/2014/main" id="{B01A684E-4009-4DA8-8DD9-54856B2B73E3}"/>
              </a:ext>
            </a:extLst>
          </p:cNvPr>
          <p:cNvSpPr>
            <a:spLocks noGrp="1"/>
          </p:cNvSpPr>
          <p:nvPr>
            <p:ph type="ftr" sz="quarter" idx="11"/>
          </p:nvPr>
        </p:nvSpPr>
        <p:spPr/>
        <p:txBody>
          <a:bodyPr/>
          <a:lstStyle/>
          <a:p>
            <a:endParaRPr lang="en-NG"/>
          </a:p>
        </p:txBody>
      </p:sp>
      <p:sp>
        <p:nvSpPr>
          <p:cNvPr id="9" name="Slide Number Placeholder 8">
            <a:extLst>
              <a:ext uri="{FF2B5EF4-FFF2-40B4-BE49-F238E27FC236}">
                <a16:creationId xmlns:a16="http://schemas.microsoft.com/office/drawing/2014/main" id="{8CBAC8FD-2181-4E40-AAC7-C84466BE4117}"/>
              </a:ext>
            </a:extLst>
          </p:cNvPr>
          <p:cNvSpPr>
            <a:spLocks noGrp="1"/>
          </p:cNvSpPr>
          <p:nvPr>
            <p:ph type="sldNum" sz="quarter" idx="12"/>
          </p:nvPr>
        </p:nvSpPr>
        <p:spPr/>
        <p:txBody>
          <a:bodyPr/>
          <a:lstStyle/>
          <a:p>
            <a:fld id="{53C256EE-2DE7-4F09-9E06-01512482C1B8}" type="slidenum">
              <a:rPr lang="en-NG" smtClean="0"/>
              <a:t>‹#›</a:t>
            </a:fld>
            <a:endParaRPr lang="en-NG"/>
          </a:p>
        </p:txBody>
      </p:sp>
    </p:spTree>
    <p:extLst>
      <p:ext uri="{BB962C8B-B14F-4D97-AF65-F5344CB8AC3E}">
        <p14:creationId xmlns:p14="http://schemas.microsoft.com/office/powerpoint/2010/main" val="657647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94608-03C2-4179-8DE9-759D042CEC54}"/>
              </a:ext>
            </a:extLst>
          </p:cNvPr>
          <p:cNvSpPr>
            <a:spLocks noGrp="1"/>
          </p:cNvSpPr>
          <p:nvPr>
            <p:ph type="title"/>
          </p:nvPr>
        </p:nvSpPr>
        <p:spPr/>
        <p:txBody>
          <a:bodyPr/>
          <a:lstStyle/>
          <a:p>
            <a:r>
              <a:rPr lang="en-US"/>
              <a:t>Click to edit Master title style</a:t>
            </a:r>
            <a:endParaRPr lang="en-NG"/>
          </a:p>
        </p:txBody>
      </p:sp>
      <p:sp>
        <p:nvSpPr>
          <p:cNvPr id="3" name="Date Placeholder 2">
            <a:extLst>
              <a:ext uri="{FF2B5EF4-FFF2-40B4-BE49-F238E27FC236}">
                <a16:creationId xmlns:a16="http://schemas.microsoft.com/office/drawing/2014/main" id="{2958F68A-1252-4B28-9C43-653C6C7A2B59}"/>
              </a:ext>
            </a:extLst>
          </p:cNvPr>
          <p:cNvSpPr>
            <a:spLocks noGrp="1"/>
          </p:cNvSpPr>
          <p:nvPr>
            <p:ph type="dt" sz="half" idx="10"/>
          </p:nvPr>
        </p:nvSpPr>
        <p:spPr/>
        <p:txBody>
          <a:bodyPr/>
          <a:lstStyle/>
          <a:p>
            <a:fld id="{A6BCD5D2-FD1E-4BD4-AEF7-C9C2017664EE}" type="datetimeFigureOut">
              <a:rPr lang="en-NG" smtClean="0"/>
              <a:t>02/09/2021</a:t>
            </a:fld>
            <a:endParaRPr lang="en-NG"/>
          </a:p>
        </p:txBody>
      </p:sp>
      <p:sp>
        <p:nvSpPr>
          <p:cNvPr id="4" name="Footer Placeholder 3">
            <a:extLst>
              <a:ext uri="{FF2B5EF4-FFF2-40B4-BE49-F238E27FC236}">
                <a16:creationId xmlns:a16="http://schemas.microsoft.com/office/drawing/2014/main" id="{4B88CF5F-CFDA-44E9-8171-FE9882746F81}"/>
              </a:ext>
            </a:extLst>
          </p:cNvPr>
          <p:cNvSpPr>
            <a:spLocks noGrp="1"/>
          </p:cNvSpPr>
          <p:nvPr>
            <p:ph type="ftr" sz="quarter" idx="11"/>
          </p:nvPr>
        </p:nvSpPr>
        <p:spPr/>
        <p:txBody>
          <a:bodyPr/>
          <a:lstStyle/>
          <a:p>
            <a:endParaRPr lang="en-NG"/>
          </a:p>
        </p:txBody>
      </p:sp>
      <p:sp>
        <p:nvSpPr>
          <p:cNvPr id="5" name="Slide Number Placeholder 4">
            <a:extLst>
              <a:ext uri="{FF2B5EF4-FFF2-40B4-BE49-F238E27FC236}">
                <a16:creationId xmlns:a16="http://schemas.microsoft.com/office/drawing/2014/main" id="{3475A57A-1450-45E8-AED6-C179407A4899}"/>
              </a:ext>
            </a:extLst>
          </p:cNvPr>
          <p:cNvSpPr>
            <a:spLocks noGrp="1"/>
          </p:cNvSpPr>
          <p:nvPr>
            <p:ph type="sldNum" sz="quarter" idx="12"/>
          </p:nvPr>
        </p:nvSpPr>
        <p:spPr/>
        <p:txBody>
          <a:bodyPr/>
          <a:lstStyle/>
          <a:p>
            <a:fld id="{53C256EE-2DE7-4F09-9E06-01512482C1B8}" type="slidenum">
              <a:rPr lang="en-NG" smtClean="0"/>
              <a:t>‹#›</a:t>
            </a:fld>
            <a:endParaRPr lang="en-NG"/>
          </a:p>
        </p:txBody>
      </p:sp>
    </p:spTree>
    <p:extLst>
      <p:ext uri="{BB962C8B-B14F-4D97-AF65-F5344CB8AC3E}">
        <p14:creationId xmlns:p14="http://schemas.microsoft.com/office/powerpoint/2010/main" val="4098949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418A9E-2C7D-415F-AD6C-D3AC068DACE8}"/>
              </a:ext>
            </a:extLst>
          </p:cNvPr>
          <p:cNvSpPr>
            <a:spLocks noGrp="1"/>
          </p:cNvSpPr>
          <p:nvPr>
            <p:ph type="dt" sz="half" idx="10"/>
          </p:nvPr>
        </p:nvSpPr>
        <p:spPr/>
        <p:txBody>
          <a:bodyPr/>
          <a:lstStyle/>
          <a:p>
            <a:fld id="{A6BCD5D2-FD1E-4BD4-AEF7-C9C2017664EE}" type="datetimeFigureOut">
              <a:rPr lang="en-NG" smtClean="0"/>
              <a:t>02/09/2021</a:t>
            </a:fld>
            <a:endParaRPr lang="en-NG"/>
          </a:p>
        </p:txBody>
      </p:sp>
      <p:sp>
        <p:nvSpPr>
          <p:cNvPr id="3" name="Footer Placeholder 2">
            <a:extLst>
              <a:ext uri="{FF2B5EF4-FFF2-40B4-BE49-F238E27FC236}">
                <a16:creationId xmlns:a16="http://schemas.microsoft.com/office/drawing/2014/main" id="{CAFC5913-56E7-4441-AD14-648420C66DBF}"/>
              </a:ext>
            </a:extLst>
          </p:cNvPr>
          <p:cNvSpPr>
            <a:spLocks noGrp="1"/>
          </p:cNvSpPr>
          <p:nvPr>
            <p:ph type="ftr" sz="quarter" idx="11"/>
          </p:nvPr>
        </p:nvSpPr>
        <p:spPr/>
        <p:txBody>
          <a:bodyPr/>
          <a:lstStyle/>
          <a:p>
            <a:endParaRPr lang="en-NG"/>
          </a:p>
        </p:txBody>
      </p:sp>
      <p:sp>
        <p:nvSpPr>
          <p:cNvPr id="4" name="Slide Number Placeholder 3">
            <a:extLst>
              <a:ext uri="{FF2B5EF4-FFF2-40B4-BE49-F238E27FC236}">
                <a16:creationId xmlns:a16="http://schemas.microsoft.com/office/drawing/2014/main" id="{1B46E937-6873-4599-A9FB-A4179219F24A}"/>
              </a:ext>
            </a:extLst>
          </p:cNvPr>
          <p:cNvSpPr>
            <a:spLocks noGrp="1"/>
          </p:cNvSpPr>
          <p:nvPr>
            <p:ph type="sldNum" sz="quarter" idx="12"/>
          </p:nvPr>
        </p:nvSpPr>
        <p:spPr/>
        <p:txBody>
          <a:bodyPr/>
          <a:lstStyle/>
          <a:p>
            <a:fld id="{53C256EE-2DE7-4F09-9E06-01512482C1B8}" type="slidenum">
              <a:rPr lang="en-NG" smtClean="0"/>
              <a:t>‹#›</a:t>
            </a:fld>
            <a:endParaRPr lang="en-NG"/>
          </a:p>
        </p:txBody>
      </p:sp>
    </p:spTree>
    <p:extLst>
      <p:ext uri="{BB962C8B-B14F-4D97-AF65-F5344CB8AC3E}">
        <p14:creationId xmlns:p14="http://schemas.microsoft.com/office/powerpoint/2010/main" val="3781276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3E787-C2C0-4ABA-A92D-8A7400EB3B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Content Placeholder 2">
            <a:extLst>
              <a:ext uri="{FF2B5EF4-FFF2-40B4-BE49-F238E27FC236}">
                <a16:creationId xmlns:a16="http://schemas.microsoft.com/office/drawing/2014/main" id="{8335CF17-807A-4113-A7AB-9F600F18F2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Text Placeholder 3">
            <a:extLst>
              <a:ext uri="{FF2B5EF4-FFF2-40B4-BE49-F238E27FC236}">
                <a16:creationId xmlns:a16="http://schemas.microsoft.com/office/drawing/2014/main" id="{34583266-FE3E-4E50-9A3E-3E6DE37CB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A83B73-B622-4D13-818A-C1DE46408420}"/>
              </a:ext>
            </a:extLst>
          </p:cNvPr>
          <p:cNvSpPr>
            <a:spLocks noGrp="1"/>
          </p:cNvSpPr>
          <p:nvPr>
            <p:ph type="dt" sz="half" idx="10"/>
          </p:nvPr>
        </p:nvSpPr>
        <p:spPr/>
        <p:txBody>
          <a:bodyPr/>
          <a:lstStyle/>
          <a:p>
            <a:fld id="{A6BCD5D2-FD1E-4BD4-AEF7-C9C2017664EE}" type="datetimeFigureOut">
              <a:rPr lang="en-NG" smtClean="0"/>
              <a:t>02/09/2021</a:t>
            </a:fld>
            <a:endParaRPr lang="en-NG"/>
          </a:p>
        </p:txBody>
      </p:sp>
      <p:sp>
        <p:nvSpPr>
          <p:cNvPr id="6" name="Footer Placeholder 5">
            <a:extLst>
              <a:ext uri="{FF2B5EF4-FFF2-40B4-BE49-F238E27FC236}">
                <a16:creationId xmlns:a16="http://schemas.microsoft.com/office/drawing/2014/main" id="{B28316E4-EC40-47C4-9E12-54707646C36E}"/>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FBF07A04-23EF-4BA8-89F5-0CCB3A9F39F8}"/>
              </a:ext>
            </a:extLst>
          </p:cNvPr>
          <p:cNvSpPr>
            <a:spLocks noGrp="1"/>
          </p:cNvSpPr>
          <p:nvPr>
            <p:ph type="sldNum" sz="quarter" idx="12"/>
          </p:nvPr>
        </p:nvSpPr>
        <p:spPr/>
        <p:txBody>
          <a:bodyPr/>
          <a:lstStyle/>
          <a:p>
            <a:fld id="{53C256EE-2DE7-4F09-9E06-01512482C1B8}" type="slidenum">
              <a:rPr lang="en-NG" smtClean="0"/>
              <a:t>‹#›</a:t>
            </a:fld>
            <a:endParaRPr lang="en-NG"/>
          </a:p>
        </p:txBody>
      </p:sp>
    </p:spTree>
    <p:extLst>
      <p:ext uri="{BB962C8B-B14F-4D97-AF65-F5344CB8AC3E}">
        <p14:creationId xmlns:p14="http://schemas.microsoft.com/office/powerpoint/2010/main" val="14248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21AF6-AA81-4BEB-AECE-CE58F8323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Picture Placeholder 2">
            <a:extLst>
              <a:ext uri="{FF2B5EF4-FFF2-40B4-BE49-F238E27FC236}">
                <a16:creationId xmlns:a16="http://schemas.microsoft.com/office/drawing/2014/main" id="{026675C7-00C2-45AA-9F9D-9A48D4F5CA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G"/>
          </a:p>
        </p:txBody>
      </p:sp>
      <p:sp>
        <p:nvSpPr>
          <p:cNvPr id="4" name="Text Placeholder 3">
            <a:extLst>
              <a:ext uri="{FF2B5EF4-FFF2-40B4-BE49-F238E27FC236}">
                <a16:creationId xmlns:a16="http://schemas.microsoft.com/office/drawing/2014/main" id="{4C080846-EBDF-4D39-A817-43C209DCA7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E1ED7E-DAF2-4B2A-9606-E1BBD5D5B5C0}"/>
              </a:ext>
            </a:extLst>
          </p:cNvPr>
          <p:cNvSpPr>
            <a:spLocks noGrp="1"/>
          </p:cNvSpPr>
          <p:nvPr>
            <p:ph type="dt" sz="half" idx="10"/>
          </p:nvPr>
        </p:nvSpPr>
        <p:spPr/>
        <p:txBody>
          <a:bodyPr/>
          <a:lstStyle/>
          <a:p>
            <a:fld id="{A6BCD5D2-FD1E-4BD4-AEF7-C9C2017664EE}" type="datetimeFigureOut">
              <a:rPr lang="en-NG" smtClean="0"/>
              <a:t>02/09/2021</a:t>
            </a:fld>
            <a:endParaRPr lang="en-NG"/>
          </a:p>
        </p:txBody>
      </p:sp>
      <p:sp>
        <p:nvSpPr>
          <p:cNvPr id="6" name="Footer Placeholder 5">
            <a:extLst>
              <a:ext uri="{FF2B5EF4-FFF2-40B4-BE49-F238E27FC236}">
                <a16:creationId xmlns:a16="http://schemas.microsoft.com/office/drawing/2014/main" id="{AC6DAEFE-C5A2-4EB9-8034-DD3C2C5DC04C}"/>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0910D7EC-D207-467A-A5EF-E67BF9FBD87A}"/>
              </a:ext>
            </a:extLst>
          </p:cNvPr>
          <p:cNvSpPr>
            <a:spLocks noGrp="1"/>
          </p:cNvSpPr>
          <p:nvPr>
            <p:ph type="sldNum" sz="quarter" idx="12"/>
          </p:nvPr>
        </p:nvSpPr>
        <p:spPr/>
        <p:txBody>
          <a:bodyPr/>
          <a:lstStyle/>
          <a:p>
            <a:fld id="{53C256EE-2DE7-4F09-9E06-01512482C1B8}" type="slidenum">
              <a:rPr lang="en-NG" smtClean="0"/>
              <a:t>‹#›</a:t>
            </a:fld>
            <a:endParaRPr lang="en-NG"/>
          </a:p>
        </p:txBody>
      </p:sp>
    </p:spTree>
    <p:extLst>
      <p:ext uri="{BB962C8B-B14F-4D97-AF65-F5344CB8AC3E}">
        <p14:creationId xmlns:p14="http://schemas.microsoft.com/office/powerpoint/2010/main" val="426786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91D21-A042-4061-B717-7D4E379DA16C}"/>
              </a:ext>
            </a:extLst>
          </p:cNvPr>
          <p:cNvSpPr>
            <a:spLocks noGrp="1"/>
          </p:cNvSpPr>
          <p:nvPr>
            <p:ph type="title"/>
          </p:nvPr>
        </p:nvSpPr>
        <p:spPr/>
        <p:txBody>
          <a:bodyPr/>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64E95463-83A4-4DB3-9506-78A1D5530C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38C1B61D-8CDA-4F00-9560-296026E3AD05}"/>
              </a:ext>
            </a:extLst>
          </p:cNvPr>
          <p:cNvSpPr>
            <a:spLocks noGrp="1"/>
          </p:cNvSpPr>
          <p:nvPr>
            <p:ph type="dt" sz="half" idx="10"/>
          </p:nvPr>
        </p:nvSpPr>
        <p:spPr/>
        <p:txBody>
          <a:bodyPr/>
          <a:lstStyle/>
          <a:p>
            <a:fld id="{A6BCD5D2-FD1E-4BD4-AEF7-C9C2017664EE}" type="datetimeFigureOut">
              <a:rPr lang="en-NG" smtClean="0"/>
              <a:t>02/09/2021</a:t>
            </a:fld>
            <a:endParaRPr lang="en-NG"/>
          </a:p>
        </p:txBody>
      </p:sp>
      <p:sp>
        <p:nvSpPr>
          <p:cNvPr id="5" name="Footer Placeholder 4">
            <a:extLst>
              <a:ext uri="{FF2B5EF4-FFF2-40B4-BE49-F238E27FC236}">
                <a16:creationId xmlns:a16="http://schemas.microsoft.com/office/drawing/2014/main" id="{1CA228B0-A4DA-44A9-A1A4-94D8E2C29B96}"/>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29B9F92E-FE32-46D8-A5CB-05234F98AB5D}"/>
              </a:ext>
            </a:extLst>
          </p:cNvPr>
          <p:cNvSpPr>
            <a:spLocks noGrp="1"/>
          </p:cNvSpPr>
          <p:nvPr>
            <p:ph type="sldNum" sz="quarter" idx="12"/>
          </p:nvPr>
        </p:nvSpPr>
        <p:spPr/>
        <p:txBody>
          <a:bodyPr/>
          <a:lstStyle/>
          <a:p>
            <a:fld id="{53C256EE-2DE7-4F09-9E06-01512482C1B8}" type="slidenum">
              <a:rPr lang="en-NG" smtClean="0"/>
              <a:t>‹#›</a:t>
            </a:fld>
            <a:endParaRPr lang="en-NG"/>
          </a:p>
        </p:txBody>
      </p:sp>
    </p:spTree>
    <p:extLst>
      <p:ext uri="{BB962C8B-B14F-4D97-AF65-F5344CB8AC3E}">
        <p14:creationId xmlns:p14="http://schemas.microsoft.com/office/powerpoint/2010/main" val="2700053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76FBFB-FCCC-4149-97D3-6ECCEA5DCB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BF5B8FEE-CDC6-49F7-853B-6DDEEB420B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A9B540F7-FF41-41CC-B768-6220F4BDDE33}"/>
              </a:ext>
            </a:extLst>
          </p:cNvPr>
          <p:cNvSpPr>
            <a:spLocks noGrp="1"/>
          </p:cNvSpPr>
          <p:nvPr>
            <p:ph type="dt" sz="half" idx="10"/>
          </p:nvPr>
        </p:nvSpPr>
        <p:spPr/>
        <p:txBody>
          <a:bodyPr/>
          <a:lstStyle/>
          <a:p>
            <a:fld id="{A6BCD5D2-FD1E-4BD4-AEF7-C9C2017664EE}" type="datetimeFigureOut">
              <a:rPr lang="en-NG" smtClean="0"/>
              <a:t>02/09/2021</a:t>
            </a:fld>
            <a:endParaRPr lang="en-NG"/>
          </a:p>
        </p:txBody>
      </p:sp>
      <p:sp>
        <p:nvSpPr>
          <p:cNvPr id="5" name="Footer Placeholder 4">
            <a:extLst>
              <a:ext uri="{FF2B5EF4-FFF2-40B4-BE49-F238E27FC236}">
                <a16:creationId xmlns:a16="http://schemas.microsoft.com/office/drawing/2014/main" id="{BC7D61AD-8329-4002-BF14-778C7FE4A418}"/>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98EB4723-37E4-48C0-A2E6-D7F1CEE0378B}"/>
              </a:ext>
            </a:extLst>
          </p:cNvPr>
          <p:cNvSpPr>
            <a:spLocks noGrp="1"/>
          </p:cNvSpPr>
          <p:nvPr>
            <p:ph type="sldNum" sz="quarter" idx="12"/>
          </p:nvPr>
        </p:nvSpPr>
        <p:spPr/>
        <p:txBody>
          <a:bodyPr/>
          <a:lstStyle/>
          <a:p>
            <a:fld id="{53C256EE-2DE7-4F09-9E06-01512482C1B8}" type="slidenum">
              <a:rPr lang="en-NG" smtClean="0"/>
              <a:t>‹#›</a:t>
            </a:fld>
            <a:endParaRPr lang="en-NG"/>
          </a:p>
        </p:txBody>
      </p:sp>
    </p:spTree>
    <p:extLst>
      <p:ext uri="{BB962C8B-B14F-4D97-AF65-F5344CB8AC3E}">
        <p14:creationId xmlns:p14="http://schemas.microsoft.com/office/powerpoint/2010/main" val="283770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200" b="1"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BECB2-38CD-4746-8430-B79EE089C6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G"/>
          </a:p>
        </p:txBody>
      </p:sp>
      <p:sp>
        <p:nvSpPr>
          <p:cNvPr id="3" name="Subtitle 2">
            <a:extLst>
              <a:ext uri="{FF2B5EF4-FFF2-40B4-BE49-F238E27FC236}">
                <a16:creationId xmlns:a16="http://schemas.microsoft.com/office/drawing/2014/main" id="{A3D4D4FB-44D2-4234-AB11-F45EDEFC6B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G"/>
          </a:p>
        </p:txBody>
      </p:sp>
      <p:sp>
        <p:nvSpPr>
          <p:cNvPr id="4" name="Date Placeholder 3">
            <a:extLst>
              <a:ext uri="{FF2B5EF4-FFF2-40B4-BE49-F238E27FC236}">
                <a16:creationId xmlns:a16="http://schemas.microsoft.com/office/drawing/2014/main" id="{6453F4EC-56B4-4277-B0C1-7BEBECC523A4}"/>
              </a:ext>
            </a:extLst>
          </p:cNvPr>
          <p:cNvSpPr>
            <a:spLocks noGrp="1"/>
          </p:cNvSpPr>
          <p:nvPr>
            <p:ph type="dt" sz="half" idx="10"/>
          </p:nvPr>
        </p:nvSpPr>
        <p:spPr/>
        <p:txBody>
          <a:bodyPr/>
          <a:lstStyle/>
          <a:p>
            <a:fld id="{A6BCD5D2-FD1E-4BD4-AEF7-C9C2017664EE}" type="datetimeFigureOut">
              <a:rPr lang="en-NG" smtClean="0"/>
              <a:t>02/09/2021</a:t>
            </a:fld>
            <a:endParaRPr lang="en-NG"/>
          </a:p>
        </p:txBody>
      </p:sp>
      <p:sp>
        <p:nvSpPr>
          <p:cNvPr id="5" name="Footer Placeholder 4">
            <a:extLst>
              <a:ext uri="{FF2B5EF4-FFF2-40B4-BE49-F238E27FC236}">
                <a16:creationId xmlns:a16="http://schemas.microsoft.com/office/drawing/2014/main" id="{7ED5A7AF-C9B0-491D-94CB-19E62A57ABE2}"/>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F216EBF9-33BB-4669-AF27-944C89650357}"/>
              </a:ext>
            </a:extLst>
          </p:cNvPr>
          <p:cNvSpPr>
            <a:spLocks noGrp="1"/>
          </p:cNvSpPr>
          <p:nvPr>
            <p:ph type="sldNum" sz="quarter" idx="12"/>
          </p:nvPr>
        </p:nvSpPr>
        <p:spPr/>
        <p:txBody>
          <a:bodyPr/>
          <a:lstStyle/>
          <a:p>
            <a:fld id="{53C256EE-2DE7-4F09-9E06-01512482C1B8}" type="slidenum">
              <a:rPr lang="en-NG" smtClean="0"/>
              <a:t>‹#›</a:t>
            </a:fld>
            <a:endParaRPr lang="en-NG"/>
          </a:p>
        </p:txBody>
      </p:sp>
    </p:spTree>
    <p:extLst>
      <p:ext uri="{BB962C8B-B14F-4D97-AF65-F5344CB8AC3E}">
        <p14:creationId xmlns:p14="http://schemas.microsoft.com/office/powerpoint/2010/main" val="415463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CB4A-5F65-4A9E-878C-5AB0B9F3B5B6}"/>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28D9A86D-8F78-4189-8836-3B5CDA50A6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627FAAA0-C8C8-4505-B101-766B0287450B}"/>
              </a:ext>
            </a:extLst>
          </p:cNvPr>
          <p:cNvSpPr>
            <a:spLocks noGrp="1"/>
          </p:cNvSpPr>
          <p:nvPr>
            <p:ph type="dt" sz="half" idx="10"/>
          </p:nvPr>
        </p:nvSpPr>
        <p:spPr/>
        <p:txBody>
          <a:bodyPr/>
          <a:lstStyle/>
          <a:p>
            <a:fld id="{A6BCD5D2-FD1E-4BD4-AEF7-C9C2017664EE}" type="datetimeFigureOut">
              <a:rPr lang="en-NG" smtClean="0"/>
              <a:t>02/09/2021</a:t>
            </a:fld>
            <a:endParaRPr lang="en-NG"/>
          </a:p>
        </p:txBody>
      </p:sp>
      <p:sp>
        <p:nvSpPr>
          <p:cNvPr id="5" name="Footer Placeholder 4">
            <a:extLst>
              <a:ext uri="{FF2B5EF4-FFF2-40B4-BE49-F238E27FC236}">
                <a16:creationId xmlns:a16="http://schemas.microsoft.com/office/drawing/2014/main" id="{87A7280E-3533-4FC4-B8AF-E121F944D589}"/>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37907E03-5D43-4E34-8CC7-5DDB1DB6A2F5}"/>
              </a:ext>
            </a:extLst>
          </p:cNvPr>
          <p:cNvSpPr>
            <a:spLocks noGrp="1"/>
          </p:cNvSpPr>
          <p:nvPr>
            <p:ph type="sldNum" sz="quarter" idx="12"/>
          </p:nvPr>
        </p:nvSpPr>
        <p:spPr/>
        <p:txBody>
          <a:bodyPr/>
          <a:lstStyle/>
          <a:p>
            <a:fld id="{53C256EE-2DE7-4F09-9E06-01512482C1B8}" type="slidenum">
              <a:rPr lang="en-NG" smtClean="0"/>
              <a:t>‹#›</a:t>
            </a:fld>
            <a:endParaRPr lang="en-NG"/>
          </a:p>
        </p:txBody>
      </p:sp>
    </p:spTree>
    <p:extLst>
      <p:ext uri="{BB962C8B-B14F-4D97-AF65-F5344CB8AC3E}">
        <p14:creationId xmlns:p14="http://schemas.microsoft.com/office/powerpoint/2010/main" val="428259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17670-1AEC-4945-B7A3-D823AF52F6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G"/>
          </a:p>
        </p:txBody>
      </p:sp>
      <p:sp>
        <p:nvSpPr>
          <p:cNvPr id="3" name="Text Placeholder 2">
            <a:extLst>
              <a:ext uri="{FF2B5EF4-FFF2-40B4-BE49-F238E27FC236}">
                <a16:creationId xmlns:a16="http://schemas.microsoft.com/office/drawing/2014/main" id="{9DB2A544-5D80-49FA-84E9-916731B169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F7727E-9376-419B-9CED-6604EE0AF957}"/>
              </a:ext>
            </a:extLst>
          </p:cNvPr>
          <p:cNvSpPr>
            <a:spLocks noGrp="1"/>
          </p:cNvSpPr>
          <p:nvPr>
            <p:ph type="dt" sz="half" idx="10"/>
          </p:nvPr>
        </p:nvSpPr>
        <p:spPr/>
        <p:txBody>
          <a:bodyPr/>
          <a:lstStyle/>
          <a:p>
            <a:fld id="{A6BCD5D2-FD1E-4BD4-AEF7-C9C2017664EE}" type="datetimeFigureOut">
              <a:rPr lang="en-NG" smtClean="0"/>
              <a:t>02/09/2021</a:t>
            </a:fld>
            <a:endParaRPr lang="en-NG"/>
          </a:p>
        </p:txBody>
      </p:sp>
      <p:sp>
        <p:nvSpPr>
          <p:cNvPr id="5" name="Footer Placeholder 4">
            <a:extLst>
              <a:ext uri="{FF2B5EF4-FFF2-40B4-BE49-F238E27FC236}">
                <a16:creationId xmlns:a16="http://schemas.microsoft.com/office/drawing/2014/main" id="{825FCC2D-AF70-4234-80BF-21535C4B1AFE}"/>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569ACC19-83D7-4A7E-B6DF-32389B46DB70}"/>
              </a:ext>
            </a:extLst>
          </p:cNvPr>
          <p:cNvSpPr>
            <a:spLocks noGrp="1"/>
          </p:cNvSpPr>
          <p:nvPr>
            <p:ph type="sldNum" sz="quarter" idx="12"/>
          </p:nvPr>
        </p:nvSpPr>
        <p:spPr/>
        <p:txBody>
          <a:bodyPr/>
          <a:lstStyle/>
          <a:p>
            <a:fld id="{53C256EE-2DE7-4F09-9E06-01512482C1B8}" type="slidenum">
              <a:rPr lang="en-NG" smtClean="0"/>
              <a:t>‹#›</a:t>
            </a:fld>
            <a:endParaRPr lang="en-NG"/>
          </a:p>
        </p:txBody>
      </p:sp>
    </p:spTree>
    <p:extLst>
      <p:ext uri="{BB962C8B-B14F-4D97-AF65-F5344CB8AC3E}">
        <p14:creationId xmlns:p14="http://schemas.microsoft.com/office/powerpoint/2010/main" val="1192197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1C87E-2BC6-4DF1-AAC0-453A2DD0126A}"/>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91C38C83-7A77-4D79-90FE-F3FBF170CA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Content Placeholder 3">
            <a:extLst>
              <a:ext uri="{FF2B5EF4-FFF2-40B4-BE49-F238E27FC236}">
                <a16:creationId xmlns:a16="http://schemas.microsoft.com/office/drawing/2014/main" id="{15CFB5B0-80F2-4BF9-AA52-C8677E7524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Date Placeholder 4">
            <a:extLst>
              <a:ext uri="{FF2B5EF4-FFF2-40B4-BE49-F238E27FC236}">
                <a16:creationId xmlns:a16="http://schemas.microsoft.com/office/drawing/2014/main" id="{9F2FFB5C-E986-42EB-82AF-21B5371472A1}"/>
              </a:ext>
            </a:extLst>
          </p:cNvPr>
          <p:cNvSpPr>
            <a:spLocks noGrp="1"/>
          </p:cNvSpPr>
          <p:nvPr>
            <p:ph type="dt" sz="half" idx="10"/>
          </p:nvPr>
        </p:nvSpPr>
        <p:spPr/>
        <p:txBody>
          <a:bodyPr/>
          <a:lstStyle/>
          <a:p>
            <a:fld id="{A6BCD5D2-FD1E-4BD4-AEF7-C9C2017664EE}" type="datetimeFigureOut">
              <a:rPr lang="en-NG" smtClean="0"/>
              <a:t>02/09/2021</a:t>
            </a:fld>
            <a:endParaRPr lang="en-NG"/>
          </a:p>
        </p:txBody>
      </p:sp>
      <p:sp>
        <p:nvSpPr>
          <p:cNvPr id="6" name="Footer Placeholder 5">
            <a:extLst>
              <a:ext uri="{FF2B5EF4-FFF2-40B4-BE49-F238E27FC236}">
                <a16:creationId xmlns:a16="http://schemas.microsoft.com/office/drawing/2014/main" id="{F3273C4F-76BD-4029-92F2-129C62338E2D}"/>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F129CD2A-83BD-4E1E-91E6-54881363CBF1}"/>
              </a:ext>
            </a:extLst>
          </p:cNvPr>
          <p:cNvSpPr>
            <a:spLocks noGrp="1"/>
          </p:cNvSpPr>
          <p:nvPr>
            <p:ph type="sldNum" sz="quarter" idx="12"/>
          </p:nvPr>
        </p:nvSpPr>
        <p:spPr/>
        <p:txBody>
          <a:bodyPr/>
          <a:lstStyle/>
          <a:p>
            <a:fld id="{53C256EE-2DE7-4F09-9E06-01512482C1B8}" type="slidenum">
              <a:rPr lang="en-NG" smtClean="0"/>
              <a:t>‹#›</a:t>
            </a:fld>
            <a:endParaRPr lang="en-NG"/>
          </a:p>
        </p:txBody>
      </p:sp>
    </p:spTree>
    <p:extLst>
      <p:ext uri="{BB962C8B-B14F-4D97-AF65-F5344CB8AC3E}">
        <p14:creationId xmlns:p14="http://schemas.microsoft.com/office/powerpoint/2010/main" val="1214918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62888" y="1895983"/>
            <a:ext cx="9666605" cy="848360"/>
          </a:xfrm>
          <a:prstGeom prst="rect">
            <a:avLst/>
          </a:prstGeom>
        </p:spPr>
        <p:txBody>
          <a:bodyPr wrap="square" lIns="0" tIns="0" rIns="0" bIns="0">
            <a:spAutoFit/>
          </a:bodyPr>
          <a:lstStyle>
            <a:lvl1pPr>
              <a:defRPr sz="5400" b="0" i="0">
                <a:solidFill>
                  <a:schemeClr val="bg1"/>
                </a:solidFill>
                <a:latin typeface="Arial"/>
                <a:cs typeface="Arial"/>
              </a:defRPr>
            </a:lvl1pPr>
          </a:lstStyle>
          <a:p>
            <a:endParaRPr/>
          </a:p>
        </p:txBody>
      </p:sp>
      <p:sp>
        <p:nvSpPr>
          <p:cNvPr id="3" name="Holder 3"/>
          <p:cNvSpPr>
            <a:spLocks noGrp="1"/>
          </p:cNvSpPr>
          <p:nvPr>
            <p:ph type="body" idx="1"/>
          </p:nvPr>
        </p:nvSpPr>
        <p:spPr>
          <a:xfrm>
            <a:off x="500888" y="1529918"/>
            <a:ext cx="11190223" cy="4479290"/>
          </a:xfrm>
          <a:prstGeom prst="rect">
            <a:avLst/>
          </a:prstGeom>
        </p:spPr>
        <p:txBody>
          <a:bodyPr wrap="square" lIns="0" tIns="0" rIns="0" bIns="0">
            <a:spAutoFit/>
          </a:bodyPr>
          <a:lstStyle>
            <a:lvl1pPr>
              <a:defRPr sz="3200" b="1" i="0">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2/9/2021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036A0C-E4FB-43D3-99A8-0E770F06AA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G"/>
          </a:p>
        </p:txBody>
      </p:sp>
      <p:sp>
        <p:nvSpPr>
          <p:cNvPr id="3" name="Text Placeholder 2">
            <a:extLst>
              <a:ext uri="{FF2B5EF4-FFF2-40B4-BE49-F238E27FC236}">
                <a16:creationId xmlns:a16="http://schemas.microsoft.com/office/drawing/2014/main" id="{19985A4B-A9F0-44E3-963C-1068C16978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B2663551-3811-4B9E-A207-B553385F68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BCD5D2-FD1E-4BD4-AEF7-C9C2017664EE}" type="datetimeFigureOut">
              <a:rPr lang="en-NG" smtClean="0"/>
              <a:t>02/09/2021</a:t>
            </a:fld>
            <a:endParaRPr lang="en-NG"/>
          </a:p>
        </p:txBody>
      </p:sp>
      <p:sp>
        <p:nvSpPr>
          <p:cNvPr id="5" name="Footer Placeholder 4">
            <a:extLst>
              <a:ext uri="{FF2B5EF4-FFF2-40B4-BE49-F238E27FC236}">
                <a16:creationId xmlns:a16="http://schemas.microsoft.com/office/drawing/2014/main" id="{148B50D5-1601-4D75-B903-A0CA403AA8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G"/>
          </a:p>
        </p:txBody>
      </p:sp>
      <p:sp>
        <p:nvSpPr>
          <p:cNvPr id="6" name="Slide Number Placeholder 5">
            <a:extLst>
              <a:ext uri="{FF2B5EF4-FFF2-40B4-BE49-F238E27FC236}">
                <a16:creationId xmlns:a16="http://schemas.microsoft.com/office/drawing/2014/main" id="{0E881C4D-4F1E-40E2-92A2-D93DFE1380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256EE-2DE7-4F09-9E06-01512482C1B8}" type="slidenum">
              <a:rPr lang="en-NG" smtClean="0"/>
              <a:t>‹#›</a:t>
            </a:fld>
            <a:endParaRPr lang="en-NG"/>
          </a:p>
        </p:txBody>
      </p:sp>
    </p:spTree>
    <p:extLst>
      <p:ext uri="{BB962C8B-B14F-4D97-AF65-F5344CB8AC3E}">
        <p14:creationId xmlns:p14="http://schemas.microsoft.com/office/powerpoint/2010/main" val="21165975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gibrilgmz@gmail.com" TargetMode="Externa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4572" y="1953767"/>
            <a:ext cx="12187555" cy="1943100"/>
          </a:xfrm>
          <a:custGeom>
            <a:avLst/>
            <a:gdLst/>
            <a:ahLst/>
            <a:cxnLst/>
            <a:rect l="l" t="t" r="r" b="b"/>
            <a:pathLst>
              <a:path w="12187555" h="1943100">
                <a:moveTo>
                  <a:pt x="0" y="1943099"/>
                </a:moveTo>
                <a:lnTo>
                  <a:pt x="12187428" y="1943099"/>
                </a:lnTo>
                <a:lnTo>
                  <a:pt x="12187428" y="0"/>
                </a:lnTo>
                <a:lnTo>
                  <a:pt x="0" y="0"/>
                </a:lnTo>
                <a:lnTo>
                  <a:pt x="0" y="1943099"/>
                </a:lnTo>
                <a:close/>
              </a:path>
            </a:pathLst>
          </a:custGeom>
          <a:solidFill>
            <a:schemeClr val="tx2">
              <a:lumMod val="75000"/>
            </a:schemeClr>
          </a:solidFill>
        </p:spPr>
        <p:txBody>
          <a:bodyPr wrap="square" lIns="0" tIns="0" rIns="0" bIns="0" rtlCol="0"/>
          <a:lstStyle/>
          <a:p>
            <a:endParaRPr/>
          </a:p>
        </p:txBody>
      </p:sp>
      <p:sp>
        <p:nvSpPr>
          <p:cNvPr id="4" name="object 4"/>
          <p:cNvSpPr/>
          <p:nvPr/>
        </p:nvSpPr>
        <p:spPr>
          <a:xfrm>
            <a:off x="0" y="6071615"/>
            <a:ext cx="12192000" cy="786765"/>
          </a:xfrm>
          <a:custGeom>
            <a:avLst/>
            <a:gdLst/>
            <a:ahLst/>
            <a:cxnLst/>
            <a:rect l="l" t="t" r="r" b="b"/>
            <a:pathLst>
              <a:path w="12192000" h="786765">
                <a:moveTo>
                  <a:pt x="12192000" y="0"/>
                </a:moveTo>
                <a:lnTo>
                  <a:pt x="0" y="0"/>
                </a:lnTo>
                <a:lnTo>
                  <a:pt x="0" y="786382"/>
                </a:lnTo>
                <a:lnTo>
                  <a:pt x="12192000" y="786382"/>
                </a:lnTo>
                <a:lnTo>
                  <a:pt x="12192000" y="0"/>
                </a:lnTo>
                <a:close/>
              </a:path>
            </a:pathLst>
          </a:custGeom>
          <a:solidFill>
            <a:schemeClr val="tx2">
              <a:lumMod val="75000"/>
              <a:alpha val="89802"/>
            </a:schemeClr>
          </a:solidFill>
        </p:spPr>
        <p:txBody>
          <a:bodyPr wrap="square" lIns="0" tIns="0" rIns="0" bIns="0" rtlCol="0"/>
          <a:lstStyle/>
          <a:p>
            <a:endParaRPr/>
          </a:p>
        </p:txBody>
      </p:sp>
      <p:sp>
        <p:nvSpPr>
          <p:cNvPr id="5" name="object 5"/>
          <p:cNvSpPr txBox="1">
            <a:spLocks noGrp="1"/>
          </p:cNvSpPr>
          <p:nvPr>
            <p:ph type="title"/>
          </p:nvPr>
        </p:nvSpPr>
        <p:spPr>
          <a:xfrm>
            <a:off x="3816477" y="2202179"/>
            <a:ext cx="6388100" cy="848994"/>
          </a:xfrm>
          <a:prstGeom prst="rect">
            <a:avLst/>
          </a:prstGeom>
        </p:spPr>
        <p:txBody>
          <a:bodyPr vert="horz" wrap="square" lIns="0" tIns="12700" rIns="0" bIns="0" rtlCol="0">
            <a:spAutoFit/>
          </a:bodyPr>
          <a:lstStyle/>
          <a:p>
            <a:pPr marL="12700">
              <a:lnSpc>
                <a:spcPct val="100000"/>
              </a:lnSpc>
              <a:spcBef>
                <a:spcPts val="100"/>
              </a:spcBef>
            </a:pPr>
            <a:r>
              <a:rPr dirty="0"/>
              <a:t>NigeriaMRS</a:t>
            </a:r>
            <a:r>
              <a:rPr spc="-80" dirty="0"/>
              <a:t> </a:t>
            </a:r>
            <a:r>
              <a:rPr spc="-5" dirty="0"/>
              <a:t>(NMRS)</a:t>
            </a:r>
          </a:p>
        </p:txBody>
      </p:sp>
      <p:sp>
        <p:nvSpPr>
          <p:cNvPr id="7" name="object 7"/>
          <p:cNvSpPr/>
          <p:nvPr/>
        </p:nvSpPr>
        <p:spPr>
          <a:xfrm>
            <a:off x="4949952" y="0"/>
            <a:ext cx="463550" cy="131445"/>
          </a:xfrm>
          <a:custGeom>
            <a:avLst/>
            <a:gdLst/>
            <a:ahLst/>
            <a:cxnLst/>
            <a:rect l="l" t="t" r="r" b="b"/>
            <a:pathLst>
              <a:path w="463550" h="131445">
                <a:moveTo>
                  <a:pt x="463296" y="0"/>
                </a:moveTo>
                <a:lnTo>
                  <a:pt x="0" y="0"/>
                </a:lnTo>
                <a:lnTo>
                  <a:pt x="0" y="131064"/>
                </a:lnTo>
                <a:lnTo>
                  <a:pt x="463296" y="131064"/>
                </a:lnTo>
                <a:lnTo>
                  <a:pt x="463296" y="0"/>
                </a:lnTo>
                <a:close/>
              </a:path>
            </a:pathLst>
          </a:custGeom>
          <a:solidFill>
            <a:schemeClr val="tx2">
              <a:lumMod val="50000"/>
            </a:schemeClr>
          </a:solidFill>
        </p:spPr>
        <p:txBody>
          <a:bodyPr wrap="square" lIns="0" tIns="0" rIns="0" bIns="0" rtlCol="0"/>
          <a:lstStyle/>
          <a:p>
            <a:endParaRPr/>
          </a:p>
        </p:txBody>
      </p:sp>
      <p:sp>
        <p:nvSpPr>
          <p:cNvPr id="8" name="object 8"/>
          <p:cNvSpPr/>
          <p:nvPr/>
        </p:nvSpPr>
        <p:spPr>
          <a:xfrm>
            <a:off x="5559552" y="0"/>
            <a:ext cx="463550" cy="131445"/>
          </a:xfrm>
          <a:custGeom>
            <a:avLst/>
            <a:gdLst/>
            <a:ahLst/>
            <a:cxnLst/>
            <a:rect l="l" t="t" r="r" b="b"/>
            <a:pathLst>
              <a:path w="463550" h="131445">
                <a:moveTo>
                  <a:pt x="463296" y="0"/>
                </a:moveTo>
                <a:lnTo>
                  <a:pt x="0" y="0"/>
                </a:lnTo>
                <a:lnTo>
                  <a:pt x="0" y="131064"/>
                </a:lnTo>
                <a:lnTo>
                  <a:pt x="463296" y="131064"/>
                </a:lnTo>
                <a:lnTo>
                  <a:pt x="463296" y="0"/>
                </a:lnTo>
                <a:close/>
              </a:path>
            </a:pathLst>
          </a:custGeom>
          <a:solidFill>
            <a:srgbClr val="99BC22"/>
          </a:solidFill>
        </p:spPr>
        <p:txBody>
          <a:bodyPr wrap="square" lIns="0" tIns="0" rIns="0" bIns="0" rtlCol="0"/>
          <a:lstStyle/>
          <a:p>
            <a:endParaRPr/>
          </a:p>
        </p:txBody>
      </p:sp>
      <p:sp>
        <p:nvSpPr>
          <p:cNvPr id="9" name="object 9"/>
          <p:cNvSpPr/>
          <p:nvPr/>
        </p:nvSpPr>
        <p:spPr>
          <a:xfrm>
            <a:off x="6169152" y="0"/>
            <a:ext cx="463550" cy="131445"/>
          </a:xfrm>
          <a:custGeom>
            <a:avLst/>
            <a:gdLst/>
            <a:ahLst/>
            <a:cxnLst/>
            <a:rect l="l" t="t" r="r" b="b"/>
            <a:pathLst>
              <a:path w="463550" h="131445">
                <a:moveTo>
                  <a:pt x="463296" y="0"/>
                </a:moveTo>
                <a:lnTo>
                  <a:pt x="0" y="0"/>
                </a:lnTo>
                <a:lnTo>
                  <a:pt x="0" y="131064"/>
                </a:lnTo>
                <a:lnTo>
                  <a:pt x="463296" y="131064"/>
                </a:lnTo>
                <a:lnTo>
                  <a:pt x="463296" y="0"/>
                </a:lnTo>
                <a:close/>
              </a:path>
            </a:pathLst>
          </a:custGeom>
          <a:solidFill>
            <a:schemeClr val="accent4">
              <a:lumMod val="75000"/>
            </a:schemeClr>
          </a:solidFill>
        </p:spPr>
        <p:txBody>
          <a:bodyPr wrap="square" lIns="0" tIns="0" rIns="0" bIns="0" rtlCol="0"/>
          <a:lstStyle/>
          <a:p>
            <a:endParaRPr/>
          </a:p>
        </p:txBody>
      </p:sp>
      <p:sp>
        <p:nvSpPr>
          <p:cNvPr id="10" name="object 10"/>
          <p:cNvSpPr/>
          <p:nvPr/>
        </p:nvSpPr>
        <p:spPr>
          <a:xfrm>
            <a:off x="6778752" y="0"/>
            <a:ext cx="463550" cy="131445"/>
          </a:xfrm>
          <a:custGeom>
            <a:avLst/>
            <a:gdLst/>
            <a:ahLst/>
            <a:cxnLst/>
            <a:rect l="l" t="t" r="r" b="b"/>
            <a:pathLst>
              <a:path w="463550" h="131445">
                <a:moveTo>
                  <a:pt x="463296" y="0"/>
                </a:moveTo>
                <a:lnTo>
                  <a:pt x="0" y="0"/>
                </a:lnTo>
                <a:lnTo>
                  <a:pt x="0" y="131064"/>
                </a:lnTo>
                <a:lnTo>
                  <a:pt x="463296" y="131064"/>
                </a:lnTo>
                <a:lnTo>
                  <a:pt x="463296" y="0"/>
                </a:lnTo>
                <a:close/>
              </a:path>
            </a:pathLst>
          </a:custGeom>
          <a:solidFill>
            <a:schemeClr val="accent6">
              <a:lumMod val="75000"/>
            </a:schemeClr>
          </a:solidFill>
        </p:spPr>
        <p:txBody>
          <a:bodyPr wrap="square" lIns="0" tIns="0" rIns="0" bIns="0" rtlCol="0"/>
          <a:lstStyle/>
          <a:p>
            <a:endParaRPr/>
          </a:p>
        </p:txBody>
      </p:sp>
      <p:sp>
        <p:nvSpPr>
          <p:cNvPr id="12" name="object 12"/>
          <p:cNvSpPr txBox="1"/>
          <p:nvPr/>
        </p:nvSpPr>
        <p:spPr>
          <a:xfrm>
            <a:off x="3843896" y="6320085"/>
            <a:ext cx="4309503" cy="289823"/>
          </a:xfrm>
          <a:prstGeom prst="rect">
            <a:avLst/>
          </a:prstGeom>
        </p:spPr>
        <p:txBody>
          <a:bodyPr vert="horz" wrap="square" lIns="0" tIns="12700" rIns="0" bIns="0" rtlCol="0">
            <a:spAutoFit/>
          </a:bodyPr>
          <a:lstStyle/>
          <a:p>
            <a:pPr marL="497205" marR="5080" indent="-485140">
              <a:lnSpc>
                <a:spcPct val="100000"/>
              </a:lnSpc>
              <a:spcBef>
                <a:spcPts val="100"/>
              </a:spcBef>
            </a:pPr>
            <a:r>
              <a:rPr sz="1800" spc="-5" dirty="0">
                <a:solidFill>
                  <a:srgbClr val="FFFFFF"/>
                </a:solidFill>
                <a:latin typeface="Arial"/>
                <a:cs typeface="Arial"/>
              </a:rPr>
              <a:t>NigeriaMRS</a:t>
            </a:r>
            <a:r>
              <a:rPr sz="1800" spc="-40" dirty="0">
                <a:solidFill>
                  <a:srgbClr val="FFFFFF"/>
                </a:solidFill>
                <a:latin typeface="Arial"/>
                <a:cs typeface="Arial"/>
              </a:rPr>
              <a:t> </a:t>
            </a:r>
            <a:r>
              <a:rPr sz="1800" spc="-5" dirty="0">
                <a:solidFill>
                  <a:srgbClr val="FFFFFF"/>
                </a:solidFill>
                <a:latin typeface="Arial"/>
                <a:cs typeface="Arial"/>
              </a:rPr>
              <a:t>(NMRS)  Community</a:t>
            </a:r>
            <a:r>
              <a:rPr lang="en-US" sz="1800" spc="-5" dirty="0">
                <a:solidFill>
                  <a:srgbClr val="FFFFFF"/>
                </a:solidFill>
                <a:latin typeface="Arial"/>
                <a:cs typeface="Arial"/>
              </a:rPr>
              <a:t> - 2021</a:t>
            </a:r>
            <a:endParaRPr sz="1800" dirty="0">
              <a:latin typeface="Arial"/>
              <a:cs typeface="Arial"/>
            </a:endParaRPr>
          </a:p>
        </p:txBody>
      </p:sp>
      <p:sp>
        <p:nvSpPr>
          <p:cNvPr id="13" name="object 13"/>
          <p:cNvSpPr txBox="1"/>
          <p:nvPr/>
        </p:nvSpPr>
        <p:spPr>
          <a:xfrm>
            <a:off x="3843897" y="3325875"/>
            <a:ext cx="242443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Arial"/>
                <a:cs typeface="Arial"/>
              </a:rPr>
              <a:t>Powered by:</a:t>
            </a:r>
            <a:r>
              <a:rPr sz="1800" spc="10" dirty="0">
                <a:solidFill>
                  <a:srgbClr val="FFFFFF"/>
                </a:solidFill>
                <a:latin typeface="Arial"/>
                <a:cs typeface="Arial"/>
              </a:rPr>
              <a:t> </a:t>
            </a:r>
            <a:r>
              <a:rPr sz="1800" spc="-5" dirty="0">
                <a:solidFill>
                  <a:srgbClr val="FFFFFF"/>
                </a:solidFill>
                <a:latin typeface="Arial"/>
                <a:cs typeface="Arial"/>
              </a:rPr>
              <a:t>OpenMRS</a:t>
            </a:r>
            <a:endParaRPr sz="1800" dirty="0">
              <a:latin typeface="Arial"/>
              <a:cs typeface="Arial"/>
            </a:endParaRPr>
          </a:p>
        </p:txBody>
      </p:sp>
      <p:sp>
        <p:nvSpPr>
          <p:cNvPr id="14" name="object 14"/>
          <p:cNvSpPr/>
          <p:nvPr/>
        </p:nvSpPr>
        <p:spPr>
          <a:xfrm>
            <a:off x="1824227" y="2202179"/>
            <a:ext cx="1680972" cy="142341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01000" y="2395415"/>
            <a:ext cx="3819437" cy="2067169"/>
          </a:xfrm>
          <a:prstGeom prst="rect">
            <a:avLst/>
          </a:prstGeom>
        </p:spPr>
        <p:txBody>
          <a:bodyPr vert="horz" wrap="square" lIns="0" tIns="88900" rIns="0" bIns="0" rtlCol="0">
            <a:spAutoFit/>
          </a:bodyPr>
          <a:lstStyle/>
          <a:p>
            <a:pPr marL="12700" marR="5080" indent="513080" algn="ctr">
              <a:lnSpc>
                <a:spcPts val="4750"/>
              </a:lnSpc>
              <a:spcBef>
                <a:spcPts val="700"/>
              </a:spcBef>
            </a:pPr>
            <a:r>
              <a:rPr sz="3600" b="1" dirty="0">
                <a:latin typeface="Arial"/>
                <a:cs typeface="Arial"/>
              </a:rPr>
              <a:t>Patient</a:t>
            </a:r>
            <a:endParaRPr lang="en-US" sz="3600" b="1" dirty="0">
              <a:latin typeface="Arial"/>
              <a:cs typeface="Arial"/>
            </a:endParaRPr>
          </a:p>
          <a:p>
            <a:pPr marL="12700" marR="5080" indent="513080" algn="ctr">
              <a:lnSpc>
                <a:spcPts val="4750"/>
              </a:lnSpc>
              <a:spcBef>
                <a:spcPts val="700"/>
              </a:spcBef>
            </a:pPr>
            <a:r>
              <a:rPr sz="3600" b="1" dirty="0">
                <a:latin typeface="Arial"/>
                <a:cs typeface="Arial"/>
              </a:rPr>
              <a:t>Biom</a:t>
            </a:r>
            <a:r>
              <a:rPr sz="3600" b="1" spc="-15" dirty="0">
                <a:latin typeface="Arial"/>
                <a:cs typeface="Arial"/>
              </a:rPr>
              <a:t>e</a:t>
            </a:r>
            <a:r>
              <a:rPr sz="3600" b="1" dirty="0">
                <a:latin typeface="Arial"/>
                <a:cs typeface="Arial"/>
              </a:rPr>
              <a:t>tric</a:t>
            </a:r>
            <a:endParaRPr lang="en-US" sz="3600" b="1" dirty="0">
              <a:latin typeface="Arial"/>
              <a:cs typeface="Arial"/>
            </a:endParaRPr>
          </a:p>
          <a:p>
            <a:pPr marL="12700" marR="5080" indent="513080" algn="ctr">
              <a:lnSpc>
                <a:spcPts val="4750"/>
              </a:lnSpc>
              <a:spcBef>
                <a:spcPts val="700"/>
              </a:spcBef>
            </a:pPr>
            <a:r>
              <a:rPr lang="en-US" sz="3600" b="1" dirty="0">
                <a:latin typeface="Arial"/>
                <a:cs typeface="Arial"/>
              </a:rPr>
              <a:t>Service (PBS)</a:t>
            </a:r>
          </a:p>
        </p:txBody>
      </p:sp>
      <p:sp>
        <p:nvSpPr>
          <p:cNvPr id="3" name="object 3"/>
          <p:cNvSpPr/>
          <p:nvPr/>
        </p:nvSpPr>
        <p:spPr>
          <a:xfrm>
            <a:off x="457201" y="457200"/>
            <a:ext cx="7543800" cy="4572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525000" y="457200"/>
            <a:ext cx="1527352" cy="2067169"/>
          </a:xfrm>
          <a:prstGeom prst="rect">
            <a:avLst/>
          </a:prstGeom>
          <a:blipFill>
            <a:blip r:embed="rId3" cstate="print"/>
            <a:stretch>
              <a:fillRect/>
            </a:stretch>
          </a:blipFill>
        </p:spPr>
        <p:txBody>
          <a:bodyPr wrap="square" lIns="0" tIns="0" rIns="0" bIns="0" rtlCol="0"/>
          <a:lstStyle/>
          <a:p>
            <a:endParaRPr/>
          </a:p>
        </p:txBody>
      </p:sp>
      <p:sp>
        <p:nvSpPr>
          <p:cNvPr id="5" name="Subtitle 4"/>
          <p:cNvSpPr txBox="1">
            <a:spLocks/>
          </p:cNvSpPr>
          <p:nvPr/>
        </p:nvSpPr>
        <p:spPr>
          <a:xfrm>
            <a:off x="2209800" y="4953000"/>
            <a:ext cx="9086086" cy="1523999"/>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The implementation and deployment of the biometric system can help prevent identity error, multiple client registration, reduce data deduplication, combat fraud, identity theft, and as well, improve the program's patient matching abilities when all HIV data are synced to a central database. This can help the Government of Nigeria improve its program to avoid interruption in treatment and improve retention. Deduplication is currently being done on the NMRS as well as centrally on the NDR.</a:t>
            </a:r>
          </a:p>
          <a:p>
            <a:endParaRPr lang="en-US" kern="0" dirty="0">
              <a:solidFill>
                <a:sysClr val="windowText" lastClr="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11741144" y="76299"/>
              <a:ext cx="378979" cy="38822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12192000" cy="685799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 y="1953767"/>
              <a:ext cx="12187555" cy="1943100"/>
            </a:xfrm>
            <a:custGeom>
              <a:avLst/>
              <a:gdLst/>
              <a:ahLst/>
              <a:cxnLst/>
              <a:rect l="l" t="t" r="r" b="b"/>
              <a:pathLst>
                <a:path w="12187555" h="1943100">
                  <a:moveTo>
                    <a:pt x="0" y="1943099"/>
                  </a:moveTo>
                  <a:lnTo>
                    <a:pt x="12187428" y="1943099"/>
                  </a:lnTo>
                  <a:lnTo>
                    <a:pt x="12187428" y="0"/>
                  </a:lnTo>
                  <a:lnTo>
                    <a:pt x="0" y="0"/>
                  </a:lnTo>
                  <a:lnTo>
                    <a:pt x="0" y="1943099"/>
                  </a:lnTo>
                  <a:close/>
                </a:path>
              </a:pathLst>
            </a:custGeom>
            <a:solidFill>
              <a:schemeClr val="accent3">
                <a:lumMod val="75000"/>
              </a:schemeClr>
            </a:solidFill>
          </p:spPr>
          <p:txBody>
            <a:bodyPr wrap="square" lIns="0" tIns="0" rIns="0" bIns="0" rtlCol="0"/>
            <a:lstStyle/>
            <a:p>
              <a:endParaRPr dirty="0">
                <a:highlight>
                  <a:srgbClr val="800080"/>
                </a:highlight>
              </a:endParaRPr>
            </a:p>
          </p:txBody>
        </p:sp>
        <p:sp>
          <p:nvSpPr>
            <p:cNvPr id="6" name="object 6"/>
            <p:cNvSpPr/>
            <p:nvPr/>
          </p:nvSpPr>
          <p:spPr>
            <a:xfrm>
              <a:off x="0" y="6051803"/>
              <a:ext cx="12192000" cy="806450"/>
            </a:xfrm>
            <a:custGeom>
              <a:avLst/>
              <a:gdLst/>
              <a:ahLst/>
              <a:cxnLst/>
              <a:rect l="l" t="t" r="r" b="b"/>
              <a:pathLst>
                <a:path w="12192000" h="806450">
                  <a:moveTo>
                    <a:pt x="12192000" y="0"/>
                  </a:moveTo>
                  <a:lnTo>
                    <a:pt x="0" y="0"/>
                  </a:lnTo>
                  <a:lnTo>
                    <a:pt x="0" y="806196"/>
                  </a:lnTo>
                  <a:lnTo>
                    <a:pt x="12192000" y="806196"/>
                  </a:lnTo>
                  <a:lnTo>
                    <a:pt x="12192000" y="0"/>
                  </a:lnTo>
                  <a:close/>
                </a:path>
              </a:pathLst>
            </a:custGeom>
            <a:solidFill>
              <a:srgbClr val="042941">
                <a:alpha val="89802"/>
              </a:srgbClr>
            </a:solidFill>
          </p:spPr>
          <p:txBody>
            <a:bodyPr wrap="square" lIns="0" tIns="0" rIns="0" bIns="0" rtlCol="0"/>
            <a:lstStyle/>
            <a:p>
              <a:endParaRPr/>
            </a:p>
          </p:txBody>
        </p:sp>
      </p:grpSp>
      <p:sp>
        <p:nvSpPr>
          <p:cNvPr id="7" name="object 7"/>
          <p:cNvSpPr txBox="1">
            <a:spLocks noGrp="1"/>
          </p:cNvSpPr>
          <p:nvPr>
            <p:ph type="title"/>
          </p:nvPr>
        </p:nvSpPr>
        <p:spPr>
          <a:xfrm>
            <a:off x="1262888" y="2123440"/>
            <a:ext cx="10319512" cy="843821"/>
          </a:xfrm>
          <a:prstGeom prst="rect">
            <a:avLst/>
          </a:prstGeom>
        </p:spPr>
        <p:txBody>
          <a:bodyPr vert="horz" wrap="square" lIns="0" tIns="12700" rIns="0" bIns="0" rtlCol="0">
            <a:spAutoFit/>
          </a:bodyPr>
          <a:lstStyle/>
          <a:p>
            <a:pPr marL="12700">
              <a:lnSpc>
                <a:spcPct val="100000"/>
              </a:lnSpc>
              <a:spcBef>
                <a:spcPts val="100"/>
              </a:spcBef>
            </a:pPr>
            <a:r>
              <a:rPr lang="en-US" spc="-5" dirty="0"/>
              <a:t>Nigeria</a:t>
            </a:r>
            <a:r>
              <a:rPr spc="-5" dirty="0"/>
              <a:t>MRS </a:t>
            </a:r>
            <a:r>
              <a:rPr dirty="0"/>
              <a:t>For </a:t>
            </a:r>
            <a:r>
              <a:rPr spc="-5" dirty="0"/>
              <a:t>Community</a:t>
            </a:r>
            <a:r>
              <a:rPr spc="-25" dirty="0"/>
              <a:t> </a:t>
            </a:r>
            <a:r>
              <a:rPr dirty="0"/>
              <a:t>ART</a:t>
            </a:r>
          </a:p>
        </p:txBody>
      </p:sp>
      <p:sp>
        <p:nvSpPr>
          <p:cNvPr id="8" name="object 8"/>
          <p:cNvSpPr txBox="1"/>
          <p:nvPr/>
        </p:nvSpPr>
        <p:spPr>
          <a:xfrm>
            <a:off x="4539741" y="2961640"/>
            <a:ext cx="3112770" cy="848360"/>
          </a:xfrm>
          <a:prstGeom prst="rect">
            <a:avLst/>
          </a:prstGeom>
        </p:spPr>
        <p:txBody>
          <a:bodyPr vert="horz" wrap="square" lIns="0" tIns="12700" rIns="0" bIns="0" rtlCol="0">
            <a:spAutoFit/>
          </a:bodyPr>
          <a:lstStyle/>
          <a:p>
            <a:pPr marL="12700">
              <a:lnSpc>
                <a:spcPct val="100000"/>
              </a:lnSpc>
              <a:spcBef>
                <a:spcPts val="100"/>
              </a:spcBef>
            </a:pPr>
            <a:r>
              <a:rPr sz="5400" spc="-5" dirty="0">
                <a:solidFill>
                  <a:srgbClr val="FFFFFF"/>
                </a:solidFill>
                <a:latin typeface="Arial"/>
                <a:cs typeface="Arial"/>
              </a:rPr>
              <a:t>Pharmacy</a:t>
            </a:r>
            <a:endParaRPr sz="5400" dirty="0">
              <a:latin typeface="Arial"/>
              <a:cs typeface="Arial"/>
            </a:endParaRPr>
          </a:p>
        </p:txBody>
      </p:sp>
      <p:grpSp>
        <p:nvGrpSpPr>
          <p:cNvPr id="9" name="object 9"/>
          <p:cNvGrpSpPr/>
          <p:nvPr/>
        </p:nvGrpSpPr>
        <p:grpSpPr>
          <a:xfrm>
            <a:off x="4949952" y="0"/>
            <a:ext cx="2292350" cy="131445"/>
            <a:chOff x="4949952" y="0"/>
            <a:chExt cx="2292350" cy="131445"/>
          </a:xfrm>
        </p:grpSpPr>
        <p:sp>
          <p:nvSpPr>
            <p:cNvPr id="10" name="object 10"/>
            <p:cNvSpPr/>
            <p:nvPr/>
          </p:nvSpPr>
          <p:spPr>
            <a:xfrm>
              <a:off x="4949952" y="0"/>
              <a:ext cx="463550" cy="131445"/>
            </a:xfrm>
            <a:custGeom>
              <a:avLst/>
              <a:gdLst/>
              <a:ahLst/>
              <a:cxnLst/>
              <a:rect l="l" t="t" r="r" b="b"/>
              <a:pathLst>
                <a:path w="463550" h="131445">
                  <a:moveTo>
                    <a:pt x="463296" y="0"/>
                  </a:moveTo>
                  <a:lnTo>
                    <a:pt x="0" y="0"/>
                  </a:lnTo>
                  <a:lnTo>
                    <a:pt x="0" y="131064"/>
                  </a:lnTo>
                  <a:lnTo>
                    <a:pt x="463296" y="131064"/>
                  </a:lnTo>
                  <a:lnTo>
                    <a:pt x="463296" y="0"/>
                  </a:lnTo>
                  <a:close/>
                </a:path>
              </a:pathLst>
            </a:custGeom>
            <a:solidFill>
              <a:srgbClr val="042941"/>
            </a:solidFill>
          </p:spPr>
          <p:txBody>
            <a:bodyPr wrap="square" lIns="0" tIns="0" rIns="0" bIns="0" rtlCol="0"/>
            <a:lstStyle/>
            <a:p>
              <a:endParaRPr/>
            </a:p>
          </p:txBody>
        </p:sp>
        <p:sp>
          <p:nvSpPr>
            <p:cNvPr id="11" name="object 11"/>
            <p:cNvSpPr/>
            <p:nvPr/>
          </p:nvSpPr>
          <p:spPr>
            <a:xfrm>
              <a:off x="5559552" y="0"/>
              <a:ext cx="463550" cy="131445"/>
            </a:xfrm>
            <a:custGeom>
              <a:avLst/>
              <a:gdLst/>
              <a:ahLst/>
              <a:cxnLst/>
              <a:rect l="l" t="t" r="r" b="b"/>
              <a:pathLst>
                <a:path w="463550" h="131445">
                  <a:moveTo>
                    <a:pt x="463296" y="0"/>
                  </a:moveTo>
                  <a:lnTo>
                    <a:pt x="0" y="0"/>
                  </a:lnTo>
                  <a:lnTo>
                    <a:pt x="0" y="131064"/>
                  </a:lnTo>
                  <a:lnTo>
                    <a:pt x="463296" y="131064"/>
                  </a:lnTo>
                  <a:lnTo>
                    <a:pt x="463296" y="0"/>
                  </a:lnTo>
                  <a:close/>
                </a:path>
              </a:pathLst>
            </a:custGeom>
            <a:solidFill>
              <a:schemeClr val="accent3"/>
            </a:solidFill>
          </p:spPr>
          <p:txBody>
            <a:bodyPr wrap="square" lIns="0" tIns="0" rIns="0" bIns="0" rtlCol="0"/>
            <a:lstStyle/>
            <a:p>
              <a:endParaRPr/>
            </a:p>
          </p:txBody>
        </p:sp>
        <p:sp>
          <p:nvSpPr>
            <p:cNvPr id="12" name="object 12"/>
            <p:cNvSpPr/>
            <p:nvPr/>
          </p:nvSpPr>
          <p:spPr>
            <a:xfrm>
              <a:off x="6169152" y="0"/>
              <a:ext cx="463550" cy="131445"/>
            </a:xfrm>
            <a:custGeom>
              <a:avLst/>
              <a:gdLst/>
              <a:ahLst/>
              <a:cxnLst/>
              <a:rect l="l" t="t" r="r" b="b"/>
              <a:pathLst>
                <a:path w="463550" h="131445">
                  <a:moveTo>
                    <a:pt x="463296" y="0"/>
                  </a:moveTo>
                  <a:lnTo>
                    <a:pt x="0" y="0"/>
                  </a:lnTo>
                  <a:lnTo>
                    <a:pt x="0" y="131064"/>
                  </a:lnTo>
                  <a:lnTo>
                    <a:pt x="463296" y="131064"/>
                  </a:lnTo>
                  <a:lnTo>
                    <a:pt x="463296" y="0"/>
                  </a:lnTo>
                  <a:close/>
                </a:path>
              </a:pathLst>
            </a:custGeom>
            <a:solidFill>
              <a:schemeClr val="accent4">
                <a:lumMod val="75000"/>
              </a:schemeClr>
            </a:solidFill>
          </p:spPr>
          <p:txBody>
            <a:bodyPr wrap="square" lIns="0" tIns="0" rIns="0" bIns="0" rtlCol="0"/>
            <a:lstStyle/>
            <a:p>
              <a:endParaRPr/>
            </a:p>
          </p:txBody>
        </p:sp>
        <p:sp>
          <p:nvSpPr>
            <p:cNvPr id="13" name="object 13"/>
            <p:cNvSpPr/>
            <p:nvPr/>
          </p:nvSpPr>
          <p:spPr>
            <a:xfrm>
              <a:off x="6778752" y="0"/>
              <a:ext cx="463550" cy="131445"/>
            </a:xfrm>
            <a:custGeom>
              <a:avLst/>
              <a:gdLst/>
              <a:ahLst/>
              <a:cxnLst/>
              <a:rect l="l" t="t" r="r" b="b"/>
              <a:pathLst>
                <a:path w="463550" h="131445">
                  <a:moveTo>
                    <a:pt x="463296" y="0"/>
                  </a:moveTo>
                  <a:lnTo>
                    <a:pt x="0" y="0"/>
                  </a:lnTo>
                  <a:lnTo>
                    <a:pt x="0" y="131064"/>
                  </a:lnTo>
                  <a:lnTo>
                    <a:pt x="463296" y="131064"/>
                  </a:lnTo>
                  <a:lnTo>
                    <a:pt x="463296" y="0"/>
                  </a:lnTo>
                  <a:close/>
                </a:path>
              </a:pathLst>
            </a:custGeom>
            <a:solidFill>
              <a:schemeClr val="accent6">
                <a:lumMod val="75000"/>
              </a:schemeClr>
            </a:solidFill>
          </p:spPr>
          <p:txBody>
            <a:bodyPr wrap="square" lIns="0" tIns="0" rIns="0" bIns="0" rtlCol="0"/>
            <a:lstStyle/>
            <a:p>
              <a:endParaRPr/>
            </a:p>
          </p:txBody>
        </p:sp>
      </p:grpSp>
      <p:sp>
        <p:nvSpPr>
          <p:cNvPr id="15" name="object 15"/>
          <p:cNvSpPr txBox="1"/>
          <p:nvPr/>
        </p:nvSpPr>
        <p:spPr>
          <a:xfrm>
            <a:off x="2896362" y="6300927"/>
            <a:ext cx="578993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Arial"/>
                <a:cs typeface="Arial"/>
              </a:rPr>
              <a:t>Community Pharmacy Medical Record System</a:t>
            </a:r>
            <a:r>
              <a:rPr sz="1800" spc="75" dirty="0">
                <a:solidFill>
                  <a:srgbClr val="FFFFFF"/>
                </a:solidFill>
                <a:latin typeface="Arial"/>
                <a:cs typeface="Arial"/>
              </a:rPr>
              <a:t> </a:t>
            </a:r>
            <a:r>
              <a:rPr sz="1800" spc="-5" dirty="0">
                <a:solidFill>
                  <a:srgbClr val="FFFFFF"/>
                </a:solidFill>
                <a:latin typeface="Arial"/>
                <a:cs typeface="Arial"/>
              </a:rPr>
              <a:t>(CPMRS)</a:t>
            </a:r>
            <a:endParaRPr sz="1800"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8008" y="233201"/>
            <a:ext cx="8857488" cy="633507"/>
          </a:xfrm>
          <a:prstGeom prst="rect">
            <a:avLst/>
          </a:prstGeom>
        </p:spPr>
        <p:txBody>
          <a:bodyPr vert="horz" wrap="square" lIns="0" tIns="81280" rIns="0" bIns="0" rtlCol="0">
            <a:spAutoFit/>
          </a:bodyPr>
          <a:lstStyle/>
          <a:p>
            <a:pPr marL="12700" marR="5080">
              <a:lnSpc>
                <a:spcPts val="4320"/>
              </a:lnSpc>
              <a:spcBef>
                <a:spcPts val="640"/>
              </a:spcBef>
            </a:pPr>
            <a:r>
              <a:rPr sz="3600" spc="-10" dirty="0">
                <a:solidFill>
                  <a:srgbClr val="000000"/>
                </a:solidFill>
              </a:rPr>
              <a:t>C</a:t>
            </a:r>
            <a:r>
              <a:rPr lang="en-US" sz="3600" spc="-10" dirty="0">
                <a:solidFill>
                  <a:srgbClr val="000000"/>
                </a:solidFill>
              </a:rPr>
              <a:t>ommunity </a:t>
            </a:r>
            <a:r>
              <a:rPr sz="3600" spc="-10" dirty="0">
                <a:solidFill>
                  <a:srgbClr val="000000"/>
                </a:solidFill>
              </a:rPr>
              <a:t>P</a:t>
            </a:r>
            <a:r>
              <a:rPr lang="en-US" sz="3600" spc="-10" dirty="0">
                <a:solidFill>
                  <a:srgbClr val="000000"/>
                </a:solidFill>
              </a:rPr>
              <a:t>harmacy </a:t>
            </a:r>
            <a:r>
              <a:rPr sz="3600" spc="-10" dirty="0">
                <a:solidFill>
                  <a:srgbClr val="000000"/>
                </a:solidFill>
              </a:rPr>
              <a:t>MRS</a:t>
            </a:r>
            <a:r>
              <a:rPr sz="3600" spc="-50" dirty="0">
                <a:solidFill>
                  <a:srgbClr val="000000"/>
                </a:solidFill>
              </a:rPr>
              <a:t> </a:t>
            </a:r>
            <a:r>
              <a:rPr sz="3600" spc="-5" dirty="0">
                <a:solidFill>
                  <a:srgbClr val="000000"/>
                </a:solidFill>
              </a:rPr>
              <a:t>Data Flow</a:t>
            </a:r>
            <a:endParaRPr sz="3600" dirty="0"/>
          </a:p>
        </p:txBody>
      </p:sp>
      <p:sp>
        <p:nvSpPr>
          <p:cNvPr id="3" name="object 3"/>
          <p:cNvSpPr txBox="1"/>
          <p:nvPr/>
        </p:nvSpPr>
        <p:spPr>
          <a:xfrm>
            <a:off x="11084814" y="6431381"/>
            <a:ext cx="190500" cy="208915"/>
          </a:xfrm>
          <a:prstGeom prst="rect">
            <a:avLst/>
          </a:prstGeom>
        </p:spPr>
        <p:txBody>
          <a:bodyPr vert="horz" wrap="square" lIns="0" tIns="12700" rIns="0" bIns="0" rtlCol="0">
            <a:spAutoFit/>
          </a:bodyPr>
          <a:lstStyle/>
          <a:p>
            <a:pPr marL="12700">
              <a:lnSpc>
                <a:spcPct val="100000"/>
              </a:lnSpc>
              <a:spcBef>
                <a:spcPts val="100"/>
              </a:spcBef>
            </a:pPr>
            <a:r>
              <a:rPr sz="1200" spc="15" dirty="0">
                <a:solidFill>
                  <a:srgbClr val="878787"/>
                </a:solidFill>
                <a:latin typeface="Trebuchet MS"/>
                <a:cs typeface="Trebuchet MS"/>
              </a:rPr>
              <a:t>20</a:t>
            </a:r>
            <a:endParaRPr sz="1200">
              <a:latin typeface="Trebuchet MS"/>
              <a:cs typeface="Trebuchet MS"/>
            </a:endParaRPr>
          </a:p>
        </p:txBody>
      </p:sp>
      <p:sp>
        <p:nvSpPr>
          <p:cNvPr id="4" name="object 4"/>
          <p:cNvSpPr/>
          <p:nvPr/>
        </p:nvSpPr>
        <p:spPr>
          <a:xfrm>
            <a:off x="4949952" y="0"/>
            <a:ext cx="463550" cy="131445"/>
          </a:xfrm>
          <a:custGeom>
            <a:avLst/>
            <a:gdLst/>
            <a:ahLst/>
            <a:cxnLst/>
            <a:rect l="l" t="t" r="r" b="b"/>
            <a:pathLst>
              <a:path w="463550" h="131445">
                <a:moveTo>
                  <a:pt x="463296" y="0"/>
                </a:moveTo>
                <a:lnTo>
                  <a:pt x="0" y="0"/>
                </a:lnTo>
                <a:lnTo>
                  <a:pt x="0" y="131064"/>
                </a:lnTo>
                <a:lnTo>
                  <a:pt x="463296" y="131064"/>
                </a:lnTo>
                <a:lnTo>
                  <a:pt x="463296" y="0"/>
                </a:lnTo>
                <a:close/>
              </a:path>
            </a:pathLst>
          </a:custGeom>
          <a:solidFill>
            <a:srgbClr val="042941"/>
          </a:solidFill>
        </p:spPr>
        <p:txBody>
          <a:bodyPr wrap="square" lIns="0" tIns="0" rIns="0" bIns="0" rtlCol="0"/>
          <a:lstStyle/>
          <a:p>
            <a:endParaRPr/>
          </a:p>
        </p:txBody>
      </p:sp>
      <p:sp>
        <p:nvSpPr>
          <p:cNvPr id="5" name="object 5"/>
          <p:cNvSpPr/>
          <p:nvPr/>
        </p:nvSpPr>
        <p:spPr>
          <a:xfrm>
            <a:off x="5559552" y="0"/>
            <a:ext cx="463550" cy="131445"/>
          </a:xfrm>
          <a:custGeom>
            <a:avLst/>
            <a:gdLst/>
            <a:ahLst/>
            <a:cxnLst/>
            <a:rect l="l" t="t" r="r" b="b"/>
            <a:pathLst>
              <a:path w="463550" h="131445">
                <a:moveTo>
                  <a:pt x="463296" y="0"/>
                </a:moveTo>
                <a:lnTo>
                  <a:pt x="0" y="0"/>
                </a:lnTo>
                <a:lnTo>
                  <a:pt x="0" y="131064"/>
                </a:lnTo>
                <a:lnTo>
                  <a:pt x="463296" y="131064"/>
                </a:lnTo>
                <a:lnTo>
                  <a:pt x="463296" y="0"/>
                </a:lnTo>
                <a:close/>
              </a:path>
            </a:pathLst>
          </a:custGeom>
          <a:solidFill>
            <a:srgbClr val="99BC22"/>
          </a:solidFill>
        </p:spPr>
        <p:txBody>
          <a:bodyPr wrap="square" lIns="0" tIns="0" rIns="0" bIns="0" rtlCol="0"/>
          <a:lstStyle/>
          <a:p>
            <a:endParaRPr/>
          </a:p>
        </p:txBody>
      </p:sp>
      <p:sp>
        <p:nvSpPr>
          <p:cNvPr id="6" name="object 6"/>
          <p:cNvSpPr/>
          <p:nvPr/>
        </p:nvSpPr>
        <p:spPr>
          <a:xfrm>
            <a:off x="6169152" y="0"/>
            <a:ext cx="463550" cy="131445"/>
          </a:xfrm>
          <a:custGeom>
            <a:avLst/>
            <a:gdLst/>
            <a:ahLst/>
            <a:cxnLst/>
            <a:rect l="l" t="t" r="r" b="b"/>
            <a:pathLst>
              <a:path w="463550" h="131445">
                <a:moveTo>
                  <a:pt x="463296" y="0"/>
                </a:moveTo>
                <a:lnTo>
                  <a:pt x="0" y="0"/>
                </a:lnTo>
                <a:lnTo>
                  <a:pt x="0" y="131064"/>
                </a:lnTo>
                <a:lnTo>
                  <a:pt x="463296" y="131064"/>
                </a:lnTo>
                <a:lnTo>
                  <a:pt x="463296" y="0"/>
                </a:lnTo>
                <a:close/>
              </a:path>
            </a:pathLst>
          </a:custGeom>
          <a:solidFill>
            <a:srgbClr val="44536A"/>
          </a:solidFill>
        </p:spPr>
        <p:txBody>
          <a:bodyPr wrap="square" lIns="0" tIns="0" rIns="0" bIns="0" rtlCol="0"/>
          <a:lstStyle/>
          <a:p>
            <a:endParaRPr/>
          </a:p>
        </p:txBody>
      </p:sp>
      <p:sp>
        <p:nvSpPr>
          <p:cNvPr id="7" name="object 7"/>
          <p:cNvSpPr/>
          <p:nvPr/>
        </p:nvSpPr>
        <p:spPr>
          <a:xfrm>
            <a:off x="6778752" y="0"/>
            <a:ext cx="463550" cy="131445"/>
          </a:xfrm>
          <a:custGeom>
            <a:avLst/>
            <a:gdLst/>
            <a:ahLst/>
            <a:cxnLst/>
            <a:rect l="l" t="t" r="r" b="b"/>
            <a:pathLst>
              <a:path w="463550" h="131445">
                <a:moveTo>
                  <a:pt x="463296" y="0"/>
                </a:moveTo>
                <a:lnTo>
                  <a:pt x="0" y="0"/>
                </a:lnTo>
                <a:lnTo>
                  <a:pt x="0" y="131064"/>
                </a:lnTo>
                <a:lnTo>
                  <a:pt x="463296" y="131064"/>
                </a:lnTo>
                <a:lnTo>
                  <a:pt x="463296" y="0"/>
                </a:lnTo>
                <a:close/>
              </a:path>
            </a:pathLst>
          </a:custGeom>
          <a:solidFill>
            <a:srgbClr val="EE5B60"/>
          </a:solidFill>
        </p:spPr>
        <p:txBody>
          <a:bodyPr wrap="square" lIns="0" tIns="0" rIns="0" bIns="0" rtlCol="0"/>
          <a:lstStyle/>
          <a:p>
            <a:endParaRPr/>
          </a:p>
        </p:txBody>
      </p:sp>
      <p:sp>
        <p:nvSpPr>
          <p:cNvPr id="8" name="object 8"/>
          <p:cNvSpPr/>
          <p:nvPr/>
        </p:nvSpPr>
        <p:spPr>
          <a:xfrm>
            <a:off x="9085478" y="257556"/>
            <a:ext cx="1081918" cy="1504188"/>
          </a:xfrm>
          <a:prstGeom prst="rect">
            <a:avLst/>
          </a:prstGeom>
          <a:blipFill>
            <a:blip r:embed="rId2" cstate="print"/>
            <a:stretch>
              <a:fillRect/>
            </a:stretch>
          </a:blipFill>
        </p:spPr>
        <p:txBody>
          <a:bodyPr wrap="square" lIns="0" tIns="0" rIns="0" bIns="0" rtlCol="0"/>
          <a:lstStyle/>
          <a:p>
            <a:endParaRPr/>
          </a:p>
        </p:txBody>
      </p:sp>
      <p:grpSp>
        <p:nvGrpSpPr>
          <p:cNvPr id="9" name="object 9"/>
          <p:cNvGrpSpPr/>
          <p:nvPr/>
        </p:nvGrpSpPr>
        <p:grpSpPr>
          <a:xfrm>
            <a:off x="682751" y="1487354"/>
            <a:ext cx="6501130" cy="3866515"/>
            <a:chOff x="682751" y="1487354"/>
            <a:chExt cx="6501130" cy="3866515"/>
          </a:xfrm>
        </p:grpSpPr>
        <p:sp>
          <p:nvSpPr>
            <p:cNvPr id="10" name="object 10"/>
            <p:cNvSpPr/>
            <p:nvPr/>
          </p:nvSpPr>
          <p:spPr>
            <a:xfrm>
              <a:off x="4896752" y="1487354"/>
              <a:ext cx="2286958" cy="1426787"/>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923543" y="3848100"/>
              <a:ext cx="1927860" cy="1505712"/>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682751" y="1802892"/>
              <a:ext cx="2328672" cy="1828799"/>
            </a:xfrm>
            <a:prstGeom prst="rect">
              <a:avLst/>
            </a:prstGeom>
            <a:blipFill>
              <a:blip r:embed="rId5" cstate="print"/>
              <a:stretch>
                <a:fillRect/>
              </a:stretch>
            </a:blipFill>
          </p:spPr>
          <p:txBody>
            <a:bodyPr wrap="square" lIns="0" tIns="0" rIns="0" bIns="0" rtlCol="0"/>
            <a:lstStyle/>
            <a:p>
              <a:endParaRPr/>
            </a:p>
          </p:txBody>
        </p:sp>
      </p:grpSp>
      <p:sp>
        <p:nvSpPr>
          <p:cNvPr id="13" name="object 13"/>
          <p:cNvSpPr/>
          <p:nvPr/>
        </p:nvSpPr>
        <p:spPr>
          <a:xfrm>
            <a:off x="4111752" y="4956047"/>
            <a:ext cx="2296668" cy="1680972"/>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7808976" y="4748784"/>
            <a:ext cx="2180462" cy="1694688"/>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10012680" y="2950368"/>
            <a:ext cx="1896928" cy="1534763"/>
          </a:xfrm>
          <a:prstGeom prst="rect">
            <a:avLst/>
          </a:prstGeom>
          <a:blipFill>
            <a:blip r:embed="rId8" cstate="print"/>
            <a:stretch>
              <a:fillRect/>
            </a:stretch>
          </a:blipFill>
        </p:spPr>
        <p:txBody>
          <a:bodyPr wrap="square" lIns="0" tIns="0" rIns="0" bIns="0" rtlCol="0"/>
          <a:lstStyle/>
          <a:p>
            <a:endParaRPr/>
          </a:p>
        </p:txBody>
      </p:sp>
      <p:sp>
        <p:nvSpPr>
          <p:cNvPr id="16" name="object 16"/>
          <p:cNvSpPr txBox="1"/>
          <p:nvPr/>
        </p:nvSpPr>
        <p:spPr>
          <a:xfrm>
            <a:off x="825500" y="1226312"/>
            <a:ext cx="3246755" cy="666115"/>
          </a:xfrm>
          <a:prstGeom prst="rect">
            <a:avLst/>
          </a:prstGeom>
        </p:spPr>
        <p:txBody>
          <a:bodyPr vert="horz" wrap="square" lIns="0" tIns="13335" rIns="0" bIns="0" rtlCol="0">
            <a:spAutoFit/>
          </a:bodyPr>
          <a:lstStyle/>
          <a:p>
            <a:pPr marL="12700" marR="5080">
              <a:lnSpc>
                <a:spcPct val="100000"/>
              </a:lnSpc>
              <a:spcBef>
                <a:spcPts val="105"/>
              </a:spcBef>
            </a:pPr>
            <a:r>
              <a:rPr sz="1400" spc="45" dirty="0">
                <a:latin typeface="Trebuchet MS"/>
                <a:cs typeface="Trebuchet MS"/>
              </a:rPr>
              <a:t>Community</a:t>
            </a:r>
            <a:r>
              <a:rPr sz="1400" spc="-95" dirty="0">
                <a:latin typeface="Trebuchet MS"/>
                <a:cs typeface="Trebuchet MS"/>
              </a:rPr>
              <a:t> </a:t>
            </a:r>
            <a:r>
              <a:rPr sz="1400" spc="45" dirty="0">
                <a:latin typeface="Trebuchet MS"/>
                <a:cs typeface="Trebuchet MS"/>
              </a:rPr>
              <a:t>pharmacy</a:t>
            </a:r>
            <a:r>
              <a:rPr sz="1400" spc="-110" dirty="0">
                <a:latin typeface="Trebuchet MS"/>
                <a:cs typeface="Trebuchet MS"/>
              </a:rPr>
              <a:t> </a:t>
            </a:r>
            <a:r>
              <a:rPr sz="1400" spc="-55" dirty="0">
                <a:latin typeface="Trebuchet MS"/>
                <a:cs typeface="Trebuchet MS"/>
              </a:rPr>
              <a:t>staff</a:t>
            </a:r>
            <a:r>
              <a:rPr sz="1400" spc="-90" dirty="0">
                <a:latin typeface="Trebuchet MS"/>
                <a:cs typeface="Trebuchet MS"/>
              </a:rPr>
              <a:t> </a:t>
            </a:r>
            <a:r>
              <a:rPr sz="1400" spc="10" dirty="0">
                <a:latin typeface="Trebuchet MS"/>
                <a:cs typeface="Trebuchet MS"/>
              </a:rPr>
              <a:t>attending</a:t>
            </a:r>
            <a:r>
              <a:rPr sz="1400" spc="-95" dirty="0">
                <a:latin typeface="Trebuchet MS"/>
                <a:cs typeface="Trebuchet MS"/>
              </a:rPr>
              <a:t> </a:t>
            </a:r>
            <a:r>
              <a:rPr sz="1400" spc="-40" dirty="0">
                <a:latin typeface="Trebuchet MS"/>
                <a:cs typeface="Trebuchet MS"/>
              </a:rPr>
              <a:t>to  </a:t>
            </a:r>
            <a:r>
              <a:rPr sz="1400" spc="-15" dirty="0">
                <a:latin typeface="Trebuchet MS"/>
                <a:cs typeface="Trebuchet MS"/>
              </a:rPr>
              <a:t>patient </a:t>
            </a:r>
            <a:r>
              <a:rPr sz="1400" spc="45" dirty="0">
                <a:latin typeface="Trebuchet MS"/>
                <a:cs typeface="Trebuchet MS"/>
              </a:rPr>
              <a:t>and </a:t>
            </a:r>
            <a:r>
              <a:rPr sz="1400" spc="50" dirty="0">
                <a:latin typeface="Trebuchet MS"/>
                <a:cs typeface="Trebuchet MS"/>
              </a:rPr>
              <a:t>accessing </a:t>
            </a:r>
            <a:r>
              <a:rPr sz="1400" spc="-20" dirty="0">
                <a:latin typeface="Trebuchet MS"/>
                <a:cs typeface="Trebuchet MS"/>
              </a:rPr>
              <a:t>the </a:t>
            </a:r>
            <a:r>
              <a:rPr sz="1400" spc="-5" dirty="0">
                <a:latin typeface="Trebuchet MS"/>
                <a:cs typeface="Trebuchet MS"/>
              </a:rPr>
              <a:t>platform for  </a:t>
            </a:r>
            <a:r>
              <a:rPr sz="1400" spc="5" dirty="0">
                <a:latin typeface="Trebuchet MS"/>
                <a:cs typeface="Trebuchet MS"/>
              </a:rPr>
              <a:t>documentation.</a:t>
            </a:r>
            <a:endParaRPr sz="1400">
              <a:latin typeface="Trebuchet MS"/>
              <a:cs typeface="Trebuchet MS"/>
            </a:endParaRPr>
          </a:p>
        </p:txBody>
      </p:sp>
      <p:sp>
        <p:nvSpPr>
          <p:cNvPr id="17" name="object 17"/>
          <p:cNvSpPr txBox="1"/>
          <p:nvPr/>
        </p:nvSpPr>
        <p:spPr>
          <a:xfrm>
            <a:off x="669747" y="5438038"/>
            <a:ext cx="3082290" cy="452755"/>
          </a:xfrm>
          <a:prstGeom prst="rect">
            <a:avLst/>
          </a:prstGeom>
        </p:spPr>
        <p:txBody>
          <a:bodyPr vert="horz" wrap="square" lIns="0" tIns="12700" rIns="0" bIns="0" rtlCol="0">
            <a:spAutoFit/>
          </a:bodyPr>
          <a:lstStyle/>
          <a:p>
            <a:pPr marL="12700" marR="5080">
              <a:lnSpc>
                <a:spcPct val="100000"/>
              </a:lnSpc>
              <a:spcBef>
                <a:spcPts val="100"/>
              </a:spcBef>
            </a:pPr>
            <a:r>
              <a:rPr sz="1400" spc="45" dirty="0">
                <a:latin typeface="Trebuchet MS"/>
                <a:cs typeface="Trebuchet MS"/>
              </a:rPr>
              <a:t>Community pharmacy</a:t>
            </a:r>
            <a:r>
              <a:rPr sz="1400" spc="-315" dirty="0">
                <a:latin typeface="Trebuchet MS"/>
                <a:cs typeface="Trebuchet MS"/>
              </a:rPr>
              <a:t> </a:t>
            </a:r>
            <a:r>
              <a:rPr sz="1400" spc="-55" dirty="0">
                <a:latin typeface="Trebuchet MS"/>
                <a:cs typeface="Trebuchet MS"/>
              </a:rPr>
              <a:t>staff </a:t>
            </a:r>
            <a:r>
              <a:rPr sz="1400" spc="55" dirty="0">
                <a:latin typeface="Trebuchet MS"/>
                <a:cs typeface="Trebuchet MS"/>
              </a:rPr>
              <a:t>accessing  </a:t>
            </a:r>
            <a:r>
              <a:rPr sz="1400" spc="-20" dirty="0">
                <a:latin typeface="Trebuchet MS"/>
                <a:cs typeface="Trebuchet MS"/>
              </a:rPr>
              <a:t>the</a:t>
            </a:r>
            <a:r>
              <a:rPr sz="1400" spc="-80" dirty="0">
                <a:latin typeface="Trebuchet MS"/>
                <a:cs typeface="Trebuchet MS"/>
              </a:rPr>
              <a:t> </a:t>
            </a:r>
            <a:r>
              <a:rPr sz="1400" spc="-5" dirty="0">
                <a:latin typeface="Trebuchet MS"/>
                <a:cs typeface="Trebuchet MS"/>
              </a:rPr>
              <a:t>platform</a:t>
            </a:r>
            <a:endParaRPr sz="1400">
              <a:latin typeface="Trebuchet MS"/>
              <a:cs typeface="Trebuchet MS"/>
            </a:endParaRPr>
          </a:p>
        </p:txBody>
      </p:sp>
      <p:sp>
        <p:nvSpPr>
          <p:cNvPr id="18" name="object 18"/>
          <p:cNvSpPr txBox="1"/>
          <p:nvPr/>
        </p:nvSpPr>
        <p:spPr>
          <a:xfrm>
            <a:off x="4099305" y="4426711"/>
            <a:ext cx="3032125" cy="452755"/>
          </a:xfrm>
          <a:prstGeom prst="rect">
            <a:avLst/>
          </a:prstGeom>
        </p:spPr>
        <p:txBody>
          <a:bodyPr vert="horz" wrap="square" lIns="0" tIns="12700" rIns="0" bIns="0" rtlCol="0">
            <a:spAutoFit/>
          </a:bodyPr>
          <a:lstStyle/>
          <a:p>
            <a:pPr marL="12700" marR="5080">
              <a:lnSpc>
                <a:spcPct val="100000"/>
              </a:lnSpc>
              <a:spcBef>
                <a:spcPts val="100"/>
              </a:spcBef>
            </a:pPr>
            <a:r>
              <a:rPr sz="1400" spc="20" dirty="0">
                <a:latin typeface="Trebuchet MS"/>
                <a:cs typeface="Trebuchet MS"/>
              </a:rPr>
              <a:t>Hospital </a:t>
            </a:r>
            <a:r>
              <a:rPr sz="1400" spc="-55" dirty="0">
                <a:latin typeface="Trebuchet MS"/>
                <a:cs typeface="Trebuchet MS"/>
              </a:rPr>
              <a:t>staff </a:t>
            </a:r>
            <a:r>
              <a:rPr sz="1400" spc="50" dirty="0">
                <a:latin typeface="Trebuchet MS"/>
                <a:cs typeface="Trebuchet MS"/>
              </a:rPr>
              <a:t>accessing </a:t>
            </a:r>
            <a:r>
              <a:rPr sz="1400" spc="-20" dirty="0">
                <a:latin typeface="Trebuchet MS"/>
                <a:cs typeface="Trebuchet MS"/>
              </a:rPr>
              <a:t>the </a:t>
            </a:r>
            <a:r>
              <a:rPr sz="1400" spc="114" dirty="0">
                <a:latin typeface="Trebuchet MS"/>
                <a:cs typeface="Trebuchet MS"/>
              </a:rPr>
              <a:t>CPMRS  </a:t>
            </a:r>
            <a:r>
              <a:rPr sz="1400" spc="-5" dirty="0">
                <a:latin typeface="Trebuchet MS"/>
                <a:cs typeface="Trebuchet MS"/>
              </a:rPr>
              <a:t>platform </a:t>
            </a:r>
            <a:r>
              <a:rPr sz="1400" spc="-45" dirty="0">
                <a:latin typeface="Trebuchet MS"/>
                <a:cs typeface="Trebuchet MS"/>
              </a:rPr>
              <a:t>to </a:t>
            </a:r>
            <a:r>
              <a:rPr sz="1400" spc="20" dirty="0">
                <a:latin typeface="Trebuchet MS"/>
                <a:cs typeface="Trebuchet MS"/>
              </a:rPr>
              <a:t>update </a:t>
            </a:r>
            <a:r>
              <a:rPr sz="1400" spc="-5" dirty="0">
                <a:latin typeface="Trebuchet MS"/>
                <a:cs typeface="Trebuchet MS"/>
              </a:rPr>
              <a:t>their</a:t>
            </a:r>
            <a:r>
              <a:rPr sz="1400" spc="-315" dirty="0">
                <a:latin typeface="Trebuchet MS"/>
                <a:cs typeface="Trebuchet MS"/>
              </a:rPr>
              <a:t> </a:t>
            </a:r>
            <a:r>
              <a:rPr lang="en-US" sz="1400" spc="-315" dirty="0">
                <a:latin typeface="Trebuchet MS"/>
                <a:cs typeface="Trebuchet MS"/>
              </a:rPr>
              <a:t>  </a:t>
            </a:r>
            <a:r>
              <a:rPr sz="1400" spc="55" dirty="0">
                <a:latin typeface="Trebuchet MS"/>
                <a:cs typeface="Trebuchet MS"/>
              </a:rPr>
              <a:t>NigeriaMRS.</a:t>
            </a:r>
            <a:endParaRPr sz="1400" dirty="0">
              <a:latin typeface="Trebuchet MS"/>
              <a:cs typeface="Trebuchet MS"/>
            </a:endParaRPr>
          </a:p>
        </p:txBody>
      </p:sp>
      <p:sp>
        <p:nvSpPr>
          <p:cNvPr id="19" name="object 19"/>
          <p:cNvSpPr txBox="1"/>
          <p:nvPr/>
        </p:nvSpPr>
        <p:spPr>
          <a:xfrm>
            <a:off x="8575040" y="4685157"/>
            <a:ext cx="2818765" cy="452755"/>
          </a:xfrm>
          <a:prstGeom prst="rect">
            <a:avLst/>
          </a:prstGeom>
        </p:spPr>
        <p:txBody>
          <a:bodyPr vert="horz" wrap="square" lIns="0" tIns="12700" rIns="0" bIns="0" rtlCol="0">
            <a:spAutoFit/>
          </a:bodyPr>
          <a:lstStyle/>
          <a:p>
            <a:pPr marL="12700" marR="5080">
              <a:lnSpc>
                <a:spcPct val="100000"/>
              </a:lnSpc>
              <a:spcBef>
                <a:spcPts val="100"/>
              </a:spcBef>
            </a:pPr>
            <a:r>
              <a:rPr sz="1400" spc="-35" dirty="0">
                <a:latin typeface="Trebuchet MS"/>
                <a:cs typeface="Trebuchet MS"/>
              </a:rPr>
              <a:t>State</a:t>
            </a:r>
            <a:r>
              <a:rPr sz="1400" spc="-80" dirty="0">
                <a:latin typeface="Trebuchet MS"/>
                <a:cs typeface="Trebuchet MS"/>
              </a:rPr>
              <a:t> </a:t>
            </a:r>
            <a:r>
              <a:rPr sz="1400" spc="40" dirty="0">
                <a:latin typeface="Trebuchet MS"/>
                <a:cs typeface="Trebuchet MS"/>
              </a:rPr>
              <a:t>pharmacy</a:t>
            </a:r>
            <a:r>
              <a:rPr sz="1400" spc="-114" dirty="0">
                <a:latin typeface="Trebuchet MS"/>
                <a:cs typeface="Trebuchet MS"/>
              </a:rPr>
              <a:t> </a:t>
            </a:r>
            <a:r>
              <a:rPr sz="1400" spc="-55" dirty="0">
                <a:latin typeface="Trebuchet MS"/>
                <a:cs typeface="Trebuchet MS"/>
              </a:rPr>
              <a:t>staff</a:t>
            </a:r>
            <a:r>
              <a:rPr sz="1400" spc="-80" dirty="0">
                <a:latin typeface="Trebuchet MS"/>
                <a:cs typeface="Trebuchet MS"/>
              </a:rPr>
              <a:t> </a:t>
            </a:r>
            <a:r>
              <a:rPr sz="1400" spc="50" dirty="0">
                <a:latin typeface="Trebuchet MS"/>
                <a:cs typeface="Trebuchet MS"/>
              </a:rPr>
              <a:t>accessing</a:t>
            </a:r>
            <a:r>
              <a:rPr sz="1400" spc="-110" dirty="0">
                <a:latin typeface="Trebuchet MS"/>
                <a:cs typeface="Trebuchet MS"/>
              </a:rPr>
              <a:t> </a:t>
            </a:r>
            <a:r>
              <a:rPr sz="1400" spc="-20" dirty="0">
                <a:latin typeface="Trebuchet MS"/>
                <a:cs typeface="Trebuchet MS"/>
              </a:rPr>
              <a:t>the  </a:t>
            </a:r>
            <a:r>
              <a:rPr sz="1400" spc="114" dirty="0">
                <a:latin typeface="Trebuchet MS"/>
                <a:cs typeface="Trebuchet MS"/>
              </a:rPr>
              <a:t>CPMRS </a:t>
            </a:r>
            <a:r>
              <a:rPr sz="1400" spc="-5" dirty="0">
                <a:latin typeface="Trebuchet MS"/>
                <a:cs typeface="Trebuchet MS"/>
              </a:rPr>
              <a:t>for</a:t>
            </a:r>
            <a:r>
              <a:rPr sz="1400" spc="-285" dirty="0">
                <a:latin typeface="Trebuchet MS"/>
                <a:cs typeface="Trebuchet MS"/>
              </a:rPr>
              <a:t> </a:t>
            </a:r>
            <a:r>
              <a:rPr sz="1400" spc="114" dirty="0">
                <a:latin typeface="Trebuchet MS"/>
                <a:cs typeface="Trebuchet MS"/>
              </a:rPr>
              <a:t>DQA/CQI</a:t>
            </a:r>
            <a:endParaRPr sz="1400">
              <a:latin typeface="Trebuchet MS"/>
              <a:cs typeface="Trebuchet MS"/>
            </a:endParaRPr>
          </a:p>
        </p:txBody>
      </p:sp>
      <p:sp>
        <p:nvSpPr>
          <p:cNvPr id="20" name="object 20"/>
          <p:cNvSpPr txBox="1"/>
          <p:nvPr/>
        </p:nvSpPr>
        <p:spPr>
          <a:xfrm>
            <a:off x="8268081" y="2698826"/>
            <a:ext cx="2957195" cy="240029"/>
          </a:xfrm>
          <a:prstGeom prst="rect">
            <a:avLst/>
          </a:prstGeom>
        </p:spPr>
        <p:txBody>
          <a:bodyPr vert="horz" wrap="square" lIns="0" tIns="13335" rIns="0" bIns="0" rtlCol="0">
            <a:spAutoFit/>
          </a:bodyPr>
          <a:lstStyle/>
          <a:p>
            <a:pPr marL="12700">
              <a:lnSpc>
                <a:spcPct val="100000"/>
              </a:lnSpc>
              <a:spcBef>
                <a:spcPts val="105"/>
              </a:spcBef>
            </a:pPr>
            <a:r>
              <a:rPr sz="1400" spc="130" dirty="0">
                <a:latin typeface="Trebuchet MS"/>
                <a:cs typeface="Trebuchet MS"/>
              </a:rPr>
              <a:t>HQ</a:t>
            </a:r>
            <a:r>
              <a:rPr sz="1400" spc="-100" dirty="0">
                <a:latin typeface="Trebuchet MS"/>
                <a:cs typeface="Trebuchet MS"/>
              </a:rPr>
              <a:t> </a:t>
            </a:r>
            <a:r>
              <a:rPr sz="1400" spc="30" dirty="0">
                <a:latin typeface="Trebuchet MS"/>
                <a:cs typeface="Trebuchet MS"/>
              </a:rPr>
              <a:t>monitoring</a:t>
            </a:r>
            <a:r>
              <a:rPr sz="1400" spc="-90" dirty="0">
                <a:latin typeface="Trebuchet MS"/>
                <a:cs typeface="Trebuchet MS"/>
              </a:rPr>
              <a:t> </a:t>
            </a:r>
            <a:r>
              <a:rPr sz="1400" spc="-20" dirty="0">
                <a:latin typeface="Trebuchet MS"/>
                <a:cs typeface="Trebuchet MS"/>
              </a:rPr>
              <a:t>the</a:t>
            </a:r>
            <a:r>
              <a:rPr sz="1400" spc="-85" dirty="0">
                <a:latin typeface="Trebuchet MS"/>
                <a:cs typeface="Trebuchet MS"/>
              </a:rPr>
              <a:t> </a:t>
            </a:r>
            <a:r>
              <a:rPr sz="1400" spc="114" dirty="0">
                <a:latin typeface="Trebuchet MS"/>
                <a:cs typeface="Trebuchet MS"/>
              </a:rPr>
              <a:t>CPMRS</a:t>
            </a:r>
            <a:r>
              <a:rPr sz="1400" spc="-100" dirty="0">
                <a:latin typeface="Trebuchet MS"/>
                <a:cs typeface="Trebuchet MS"/>
              </a:rPr>
              <a:t> </a:t>
            </a:r>
            <a:r>
              <a:rPr sz="1400" spc="-5" dirty="0">
                <a:latin typeface="Trebuchet MS"/>
                <a:cs typeface="Trebuchet MS"/>
              </a:rPr>
              <a:t>activities</a:t>
            </a:r>
            <a:endParaRPr sz="1400">
              <a:latin typeface="Trebuchet MS"/>
              <a:cs typeface="Trebuchet MS"/>
            </a:endParaRPr>
          </a:p>
        </p:txBody>
      </p:sp>
      <p:sp>
        <p:nvSpPr>
          <p:cNvPr id="21" name="object 21"/>
          <p:cNvSpPr txBox="1"/>
          <p:nvPr/>
        </p:nvSpPr>
        <p:spPr>
          <a:xfrm>
            <a:off x="10287761" y="628345"/>
            <a:ext cx="1847850" cy="453390"/>
          </a:xfrm>
          <a:prstGeom prst="rect">
            <a:avLst/>
          </a:prstGeom>
        </p:spPr>
        <p:txBody>
          <a:bodyPr vert="horz" wrap="square" lIns="0" tIns="13335" rIns="0" bIns="0" rtlCol="0">
            <a:spAutoFit/>
          </a:bodyPr>
          <a:lstStyle/>
          <a:p>
            <a:pPr algn="ctr">
              <a:lnSpc>
                <a:spcPct val="100000"/>
              </a:lnSpc>
              <a:spcBef>
                <a:spcPts val="105"/>
              </a:spcBef>
            </a:pPr>
            <a:r>
              <a:rPr sz="1400" spc="45" dirty="0">
                <a:latin typeface="Trebuchet MS"/>
                <a:cs typeface="Trebuchet MS"/>
              </a:rPr>
              <a:t>Community</a:t>
            </a:r>
            <a:r>
              <a:rPr sz="1400" spc="-135" dirty="0">
                <a:latin typeface="Trebuchet MS"/>
                <a:cs typeface="Trebuchet MS"/>
              </a:rPr>
              <a:t> </a:t>
            </a:r>
            <a:r>
              <a:rPr sz="1400" spc="45" dirty="0">
                <a:latin typeface="Trebuchet MS"/>
                <a:cs typeface="Trebuchet MS"/>
              </a:rPr>
              <a:t>pharmacy</a:t>
            </a:r>
            <a:endParaRPr sz="1400">
              <a:latin typeface="Trebuchet MS"/>
              <a:cs typeface="Trebuchet MS"/>
            </a:endParaRPr>
          </a:p>
          <a:p>
            <a:pPr algn="ctr">
              <a:lnSpc>
                <a:spcPct val="100000"/>
              </a:lnSpc>
            </a:pPr>
            <a:r>
              <a:rPr sz="1400" spc="30" dirty="0">
                <a:latin typeface="Trebuchet MS"/>
                <a:cs typeface="Trebuchet MS"/>
              </a:rPr>
              <a:t>Central</a:t>
            </a:r>
            <a:r>
              <a:rPr sz="1400" spc="-105" dirty="0">
                <a:latin typeface="Trebuchet MS"/>
                <a:cs typeface="Trebuchet MS"/>
              </a:rPr>
              <a:t> </a:t>
            </a:r>
            <a:r>
              <a:rPr sz="1400" spc="45" dirty="0">
                <a:latin typeface="Trebuchet MS"/>
                <a:cs typeface="Trebuchet MS"/>
              </a:rPr>
              <a:t>Server</a:t>
            </a:r>
            <a:endParaRPr sz="1400">
              <a:latin typeface="Trebuchet MS"/>
              <a:cs typeface="Trebuchet MS"/>
            </a:endParaRPr>
          </a:p>
        </p:txBody>
      </p:sp>
      <p:sp>
        <p:nvSpPr>
          <p:cNvPr id="22" name="object 22"/>
          <p:cNvSpPr/>
          <p:nvPr/>
        </p:nvSpPr>
        <p:spPr>
          <a:xfrm>
            <a:off x="6877811" y="2767583"/>
            <a:ext cx="1598295" cy="1838325"/>
          </a:xfrm>
          <a:custGeom>
            <a:avLst/>
            <a:gdLst/>
            <a:ahLst/>
            <a:cxnLst/>
            <a:rect l="l" t="t" r="r" b="b"/>
            <a:pathLst>
              <a:path w="1598295" h="1838325">
                <a:moveTo>
                  <a:pt x="54772" y="53357"/>
                </a:moveTo>
                <a:lnTo>
                  <a:pt x="45189" y="61692"/>
                </a:lnTo>
                <a:lnTo>
                  <a:pt x="1588135" y="1837816"/>
                </a:lnTo>
                <a:lnTo>
                  <a:pt x="1597787" y="1829434"/>
                </a:lnTo>
                <a:lnTo>
                  <a:pt x="54772" y="53357"/>
                </a:lnTo>
                <a:close/>
              </a:path>
              <a:path w="1598295" h="1838325">
                <a:moveTo>
                  <a:pt x="0" y="0"/>
                </a:moveTo>
                <a:lnTo>
                  <a:pt x="21209" y="82550"/>
                </a:lnTo>
                <a:lnTo>
                  <a:pt x="45189" y="61692"/>
                </a:lnTo>
                <a:lnTo>
                  <a:pt x="36830" y="52069"/>
                </a:lnTo>
                <a:lnTo>
                  <a:pt x="46482" y="43814"/>
                </a:lnTo>
                <a:lnTo>
                  <a:pt x="65744" y="43814"/>
                </a:lnTo>
                <a:lnTo>
                  <a:pt x="78740" y="32512"/>
                </a:lnTo>
                <a:lnTo>
                  <a:pt x="0" y="0"/>
                </a:lnTo>
                <a:close/>
              </a:path>
              <a:path w="1598295" h="1838325">
                <a:moveTo>
                  <a:pt x="46482" y="43814"/>
                </a:moveTo>
                <a:lnTo>
                  <a:pt x="36830" y="52069"/>
                </a:lnTo>
                <a:lnTo>
                  <a:pt x="45189" y="61692"/>
                </a:lnTo>
                <a:lnTo>
                  <a:pt x="54772" y="53357"/>
                </a:lnTo>
                <a:lnTo>
                  <a:pt x="46482" y="43814"/>
                </a:lnTo>
                <a:close/>
              </a:path>
              <a:path w="1598295" h="1838325">
                <a:moveTo>
                  <a:pt x="65744" y="43814"/>
                </a:moveTo>
                <a:lnTo>
                  <a:pt x="46482" y="43814"/>
                </a:lnTo>
                <a:lnTo>
                  <a:pt x="54772" y="53357"/>
                </a:lnTo>
                <a:lnTo>
                  <a:pt x="65744" y="43814"/>
                </a:lnTo>
                <a:close/>
              </a:path>
            </a:pathLst>
          </a:custGeom>
          <a:solidFill>
            <a:srgbClr val="4471C4"/>
          </a:solidFill>
        </p:spPr>
        <p:txBody>
          <a:bodyPr wrap="square" lIns="0" tIns="0" rIns="0" bIns="0" rtlCol="0"/>
          <a:lstStyle/>
          <a:p>
            <a:endParaRPr/>
          </a:p>
        </p:txBody>
      </p:sp>
      <p:sp>
        <p:nvSpPr>
          <p:cNvPr id="23" name="object 23"/>
          <p:cNvSpPr/>
          <p:nvPr/>
        </p:nvSpPr>
        <p:spPr>
          <a:xfrm>
            <a:off x="10075164" y="1790700"/>
            <a:ext cx="739775" cy="929005"/>
          </a:xfrm>
          <a:custGeom>
            <a:avLst/>
            <a:gdLst/>
            <a:ahLst/>
            <a:cxnLst/>
            <a:rect l="l" t="t" r="r" b="b"/>
            <a:pathLst>
              <a:path w="739775" h="929005">
                <a:moveTo>
                  <a:pt x="52356" y="55670"/>
                </a:moveTo>
                <a:lnTo>
                  <a:pt x="42382" y="63585"/>
                </a:lnTo>
                <a:lnTo>
                  <a:pt x="729614" y="928497"/>
                </a:lnTo>
                <a:lnTo>
                  <a:pt x="739520" y="920496"/>
                </a:lnTo>
                <a:lnTo>
                  <a:pt x="52356" y="55670"/>
                </a:lnTo>
                <a:close/>
              </a:path>
              <a:path w="739775" h="929005">
                <a:moveTo>
                  <a:pt x="0" y="0"/>
                </a:moveTo>
                <a:lnTo>
                  <a:pt x="17525" y="83312"/>
                </a:lnTo>
                <a:lnTo>
                  <a:pt x="42382" y="63585"/>
                </a:lnTo>
                <a:lnTo>
                  <a:pt x="34543" y="53721"/>
                </a:lnTo>
                <a:lnTo>
                  <a:pt x="44450" y="45720"/>
                </a:lnTo>
                <a:lnTo>
                  <a:pt x="64893" y="45720"/>
                </a:lnTo>
                <a:lnTo>
                  <a:pt x="77215" y="35940"/>
                </a:lnTo>
                <a:lnTo>
                  <a:pt x="0" y="0"/>
                </a:lnTo>
                <a:close/>
              </a:path>
              <a:path w="739775" h="929005">
                <a:moveTo>
                  <a:pt x="44450" y="45720"/>
                </a:moveTo>
                <a:lnTo>
                  <a:pt x="34543" y="53721"/>
                </a:lnTo>
                <a:lnTo>
                  <a:pt x="42382" y="63585"/>
                </a:lnTo>
                <a:lnTo>
                  <a:pt x="52356" y="55670"/>
                </a:lnTo>
                <a:lnTo>
                  <a:pt x="44450" y="45720"/>
                </a:lnTo>
                <a:close/>
              </a:path>
              <a:path w="739775" h="929005">
                <a:moveTo>
                  <a:pt x="64893" y="45720"/>
                </a:moveTo>
                <a:lnTo>
                  <a:pt x="44450" y="45720"/>
                </a:lnTo>
                <a:lnTo>
                  <a:pt x="52356" y="55670"/>
                </a:lnTo>
                <a:lnTo>
                  <a:pt x="64893" y="45720"/>
                </a:lnTo>
                <a:close/>
              </a:path>
            </a:pathLst>
          </a:custGeom>
          <a:solidFill>
            <a:srgbClr val="4471C4"/>
          </a:solidFill>
        </p:spPr>
        <p:txBody>
          <a:bodyPr wrap="square" lIns="0" tIns="0" rIns="0" bIns="0" rtlCol="0"/>
          <a:lstStyle/>
          <a:p>
            <a:endParaRPr/>
          </a:p>
        </p:txBody>
      </p:sp>
      <p:sp>
        <p:nvSpPr>
          <p:cNvPr id="24" name="object 24"/>
          <p:cNvSpPr/>
          <p:nvPr/>
        </p:nvSpPr>
        <p:spPr>
          <a:xfrm>
            <a:off x="2700528" y="1097787"/>
            <a:ext cx="6309360" cy="3266440"/>
          </a:xfrm>
          <a:custGeom>
            <a:avLst/>
            <a:gdLst/>
            <a:ahLst/>
            <a:cxnLst/>
            <a:rect l="l" t="t" r="r" b="b"/>
            <a:pathLst>
              <a:path w="6309359" h="3266440">
                <a:moveTo>
                  <a:pt x="2202942" y="1218692"/>
                </a:moveTo>
                <a:lnTo>
                  <a:pt x="2194483" y="1214882"/>
                </a:lnTo>
                <a:lnTo>
                  <a:pt x="2125218" y="1183640"/>
                </a:lnTo>
                <a:lnTo>
                  <a:pt x="2126488" y="1215402"/>
                </a:lnTo>
                <a:lnTo>
                  <a:pt x="208534" y="1292860"/>
                </a:lnTo>
                <a:lnTo>
                  <a:pt x="209042" y="1305560"/>
                </a:lnTo>
                <a:lnTo>
                  <a:pt x="2126996" y="1228102"/>
                </a:lnTo>
                <a:lnTo>
                  <a:pt x="2128266" y="1259840"/>
                </a:lnTo>
                <a:lnTo>
                  <a:pt x="2202942" y="1218692"/>
                </a:lnTo>
                <a:close/>
              </a:path>
              <a:path w="6309359" h="3266440">
                <a:moveTo>
                  <a:pt x="2318639" y="1498219"/>
                </a:moveTo>
                <a:lnTo>
                  <a:pt x="2311273" y="1487805"/>
                </a:lnTo>
                <a:lnTo>
                  <a:pt x="58343" y="3096628"/>
                </a:lnTo>
                <a:lnTo>
                  <a:pt x="39878" y="3070733"/>
                </a:lnTo>
                <a:lnTo>
                  <a:pt x="0" y="3146044"/>
                </a:lnTo>
                <a:lnTo>
                  <a:pt x="84201" y="3132836"/>
                </a:lnTo>
                <a:lnTo>
                  <a:pt x="70954" y="3114294"/>
                </a:lnTo>
                <a:lnTo>
                  <a:pt x="65697" y="3106928"/>
                </a:lnTo>
                <a:lnTo>
                  <a:pt x="2318639" y="1498219"/>
                </a:lnTo>
                <a:close/>
              </a:path>
              <a:path w="6309359" h="3266440">
                <a:moveTo>
                  <a:pt x="3342386" y="1941830"/>
                </a:moveTo>
                <a:lnTo>
                  <a:pt x="3337102" y="1918970"/>
                </a:lnTo>
                <a:lnTo>
                  <a:pt x="3323209" y="1858772"/>
                </a:lnTo>
                <a:lnTo>
                  <a:pt x="3268345" y="1923923"/>
                </a:lnTo>
                <a:lnTo>
                  <a:pt x="3299142" y="1931377"/>
                </a:lnTo>
                <a:lnTo>
                  <a:pt x="2988437" y="3222625"/>
                </a:lnTo>
                <a:lnTo>
                  <a:pt x="3000883" y="3225546"/>
                </a:lnTo>
                <a:lnTo>
                  <a:pt x="3311474" y="1934362"/>
                </a:lnTo>
                <a:lnTo>
                  <a:pt x="3342386" y="1941830"/>
                </a:lnTo>
                <a:close/>
              </a:path>
              <a:path w="6309359" h="3266440">
                <a:moveTo>
                  <a:pt x="3504184" y="1896745"/>
                </a:moveTo>
                <a:lnTo>
                  <a:pt x="3491738" y="1893951"/>
                </a:lnTo>
                <a:lnTo>
                  <a:pt x="3203143" y="3190316"/>
                </a:lnTo>
                <a:lnTo>
                  <a:pt x="3172206" y="3183382"/>
                </a:lnTo>
                <a:lnTo>
                  <a:pt x="3192780" y="3266059"/>
                </a:lnTo>
                <a:lnTo>
                  <a:pt x="3242056" y="3205480"/>
                </a:lnTo>
                <a:lnTo>
                  <a:pt x="3246501" y="3200019"/>
                </a:lnTo>
                <a:lnTo>
                  <a:pt x="3215475" y="3193084"/>
                </a:lnTo>
                <a:lnTo>
                  <a:pt x="3504184" y="1896745"/>
                </a:lnTo>
                <a:close/>
              </a:path>
              <a:path w="6309359" h="3266440">
                <a:moveTo>
                  <a:pt x="6292342" y="314960"/>
                </a:moveTo>
                <a:lnTo>
                  <a:pt x="6288913" y="302768"/>
                </a:lnTo>
                <a:lnTo>
                  <a:pt x="4425531" y="835990"/>
                </a:lnTo>
                <a:lnTo>
                  <a:pt x="4416806" y="805434"/>
                </a:lnTo>
                <a:lnTo>
                  <a:pt x="4354068" y="863092"/>
                </a:lnTo>
                <a:lnTo>
                  <a:pt x="4437761" y="878713"/>
                </a:lnTo>
                <a:lnTo>
                  <a:pt x="4430014" y="851662"/>
                </a:lnTo>
                <a:lnTo>
                  <a:pt x="4429023" y="848169"/>
                </a:lnTo>
                <a:lnTo>
                  <a:pt x="6292342" y="314960"/>
                </a:lnTo>
                <a:close/>
              </a:path>
              <a:path w="6309359" h="3266440">
                <a:moveTo>
                  <a:pt x="6309233" y="16256"/>
                </a:moveTo>
                <a:lnTo>
                  <a:pt x="6225667" y="0"/>
                </a:lnTo>
                <a:lnTo>
                  <a:pt x="6234176" y="30581"/>
                </a:lnTo>
                <a:lnTo>
                  <a:pt x="4123817" y="620014"/>
                </a:lnTo>
                <a:lnTo>
                  <a:pt x="4127119" y="632206"/>
                </a:lnTo>
                <a:lnTo>
                  <a:pt x="6237605" y="42900"/>
                </a:lnTo>
                <a:lnTo>
                  <a:pt x="6246114" y="73406"/>
                </a:lnTo>
                <a:lnTo>
                  <a:pt x="6297168" y="27178"/>
                </a:lnTo>
                <a:lnTo>
                  <a:pt x="6309233" y="16256"/>
                </a:lnTo>
                <a:close/>
              </a:path>
            </a:pathLst>
          </a:custGeom>
          <a:solidFill>
            <a:srgbClr val="4471C4"/>
          </a:solid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9468" y="403859"/>
            <a:ext cx="11352532" cy="544188"/>
          </a:xfrm>
          <a:prstGeom prst="rect">
            <a:avLst/>
          </a:prstGeom>
        </p:spPr>
        <p:txBody>
          <a:bodyPr vert="horz" wrap="square" lIns="0" tIns="74930" rIns="0" bIns="0" rtlCol="0">
            <a:spAutoFit/>
          </a:bodyPr>
          <a:lstStyle/>
          <a:p>
            <a:pPr marL="12700" marR="5080">
              <a:lnSpc>
                <a:spcPts val="3890"/>
              </a:lnSpc>
              <a:spcBef>
                <a:spcPts val="590"/>
              </a:spcBef>
            </a:pPr>
            <a:r>
              <a:rPr sz="3200" b="1" spc="-5" dirty="0">
                <a:solidFill>
                  <a:srgbClr val="000000"/>
                </a:solidFill>
              </a:rPr>
              <a:t>States, </a:t>
            </a:r>
            <a:r>
              <a:rPr sz="3200" b="1" dirty="0">
                <a:solidFill>
                  <a:srgbClr val="000000"/>
                </a:solidFill>
              </a:rPr>
              <a:t>Hub Facilities &amp; Community</a:t>
            </a:r>
            <a:r>
              <a:rPr sz="3200" b="1" spc="-90" dirty="0">
                <a:solidFill>
                  <a:srgbClr val="000000"/>
                </a:solidFill>
              </a:rPr>
              <a:t> </a:t>
            </a:r>
            <a:r>
              <a:rPr sz="3200" b="1" dirty="0">
                <a:solidFill>
                  <a:srgbClr val="000000"/>
                </a:solidFill>
              </a:rPr>
              <a:t>ART  Pharmacies</a:t>
            </a:r>
            <a:endParaRPr sz="3200" b="1" dirty="0"/>
          </a:p>
        </p:txBody>
      </p:sp>
      <p:sp>
        <p:nvSpPr>
          <p:cNvPr id="3" name="object 3"/>
          <p:cNvSpPr txBox="1"/>
          <p:nvPr/>
        </p:nvSpPr>
        <p:spPr>
          <a:xfrm>
            <a:off x="11084814" y="6431381"/>
            <a:ext cx="190500" cy="208915"/>
          </a:xfrm>
          <a:prstGeom prst="rect">
            <a:avLst/>
          </a:prstGeom>
        </p:spPr>
        <p:txBody>
          <a:bodyPr vert="horz" wrap="square" lIns="0" tIns="12700" rIns="0" bIns="0" rtlCol="0">
            <a:spAutoFit/>
          </a:bodyPr>
          <a:lstStyle/>
          <a:p>
            <a:pPr marL="12700">
              <a:lnSpc>
                <a:spcPct val="100000"/>
              </a:lnSpc>
              <a:spcBef>
                <a:spcPts val="100"/>
              </a:spcBef>
            </a:pPr>
            <a:r>
              <a:rPr sz="1200" spc="15" dirty="0">
                <a:solidFill>
                  <a:srgbClr val="878787"/>
                </a:solidFill>
                <a:latin typeface="Trebuchet MS"/>
                <a:cs typeface="Trebuchet MS"/>
              </a:rPr>
              <a:t>17</a:t>
            </a:r>
            <a:endParaRPr sz="1200">
              <a:latin typeface="Trebuchet MS"/>
              <a:cs typeface="Trebuchet MS"/>
            </a:endParaRPr>
          </a:p>
        </p:txBody>
      </p:sp>
      <p:sp>
        <p:nvSpPr>
          <p:cNvPr id="4" name="object 4"/>
          <p:cNvSpPr/>
          <p:nvPr/>
        </p:nvSpPr>
        <p:spPr>
          <a:xfrm>
            <a:off x="4949952" y="0"/>
            <a:ext cx="463550" cy="131445"/>
          </a:xfrm>
          <a:custGeom>
            <a:avLst/>
            <a:gdLst/>
            <a:ahLst/>
            <a:cxnLst/>
            <a:rect l="l" t="t" r="r" b="b"/>
            <a:pathLst>
              <a:path w="463550" h="131445">
                <a:moveTo>
                  <a:pt x="463296" y="0"/>
                </a:moveTo>
                <a:lnTo>
                  <a:pt x="0" y="0"/>
                </a:lnTo>
                <a:lnTo>
                  <a:pt x="0" y="131064"/>
                </a:lnTo>
                <a:lnTo>
                  <a:pt x="463296" y="131064"/>
                </a:lnTo>
                <a:lnTo>
                  <a:pt x="463296" y="0"/>
                </a:lnTo>
                <a:close/>
              </a:path>
            </a:pathLst>
          </a:custGeom>
          <a:solidFill>
            <a:srgbClr val="042941"/>
          </a:solidFill>
        </p:spPr>
        <p:txBody>
          <a:bodyPr wrap="square" lIns="0" tIns="0" rIns="0" bIns="0" rtlCol="0"/>
          <a:lstStyle/>
          <a:p>
            <a:endParaRPr/>
          </a:p>
        </p:txBody>
      </p:sp>
      <p:sp>
        <p:nvSpPr>
          <p:cNvPr id="5" name="object 5"/>
          <p:cNvSpPr/>
          <p:nvPr/>
        </p:nvSpPr>
        <p:spPr>
          <a:xfrm>
            <a:off x="5559552" y="0"/>
            <a:ext cx="463550" cy="131445"/>
          </a:xfrm>
          <a:custGeom>
            <a:avLst/>
            <a:gdLst/>
            <a:ahLst/>
            <a:cxnLst/>
            <a:rect l="l" t="t" r="r" b="b"/>
            <a:pathLst>
              <a:path w="463550" h="131445">
                <a:moveTo>
                  <a:pt x="463296" y="0"/>
                </a:moveTo>
                <a:lnTo>
                  <a:pt x="0" y="0"/>
                </a:lnTo>
                <a:lnTo>
                  <a:pt x="0" y="131064"/>
                </a:lnTo>
                <a:lnTo>
                  <a:pt x="463296" y="131064"/>
                </a:lnTo>
                <a:lnTo>
                  <a:pt x="463296" y="0"/>
                </a:lnTo>
                <a:close/>
              </a:path>
            </a:pathLst>
          </a:custGeom>
          <a:solidFill>
            <a:srgbClr val="99BC22"/>
          </a:solidFill>
        </p:spPr>
        <p:txBody>
          <a:bodyPr wrap="square" lIns="0" tIns="0" rIns="0" bIns="0" rtlCol="0"/>
          <a:lstStyle/>
          <a:p>
            <a:endParaRPr/>
          </a:p>
        </p:txBody>
      </p:sp>
      <p:sp>
        <p:nvSpPr>
          <p:cNvPr id="6" name="object 6"/>
          <p:cNvSpPr/>
          <p:nvPr/>
        </p:nvSpPr>
        <p:spPr>
          <a:xfrm>
            <a:off x="6169152" y="0"/>
            <a:ext cx="463550" cy="131445"/>
          </a:xfrm>
          <a:custGeom>
            <a:avLst/>
            <a:gdLst/>
            <a:ahLst/>
            <a:cxnLst/>
            <a:rect l="l" t="t" r="r" b="b"/>
            <a:pathLst>
              <a:path w="463550" h="131445">
                <a:moveTo>
                  <a:pt x="463296" y="0"/>
                </a:moveTo>
                <a:lnTo>
                  <a:pt x="0" y="0"/>
                </a:lnTo>
                <a:lnTo>
                  <a:pt x="0" y="131064"/>
                </a:lnTo>
                <a:lnTo>
                  <a:pt x="463296" y="131064"/>
                </a:lnTo>
                <a:lnTo>
                  <a:pt x="463296" y="0"/>
                </a:lnTo>
                <a:close/>
              </a:path>
            </a:pathLst>
          </a:custGeom>
          <a:solidFill>
            <a:srgbClr val="44536A"/>
          </a:solidFill>
        </p:spPr>
        <p:txBody>
          <a:bodyPr wrap="square" lIns="0" tIns="0" rIns="0" bIns="0" rtlCol="0"/>
          <a:lstStyle/>
          <a:p>
            <a:endParaRPr/>
          </a:p>
        </p:txBody>
      </p:sp>
      <p:sp>
        <p:nvSpPr>
          <p:cNvPr id="7" name="object 7"/>
          <p:cNvSpPr/>
          <p:nvPr/>
        </p:nvSpPr>
        <p:spPr>
          <a:xfrm>
            <a:off x="6778752" y="0"/>
            <a:ext cx="463550" cy="131445"/>
          </a:xfrm>
          <a:custGeom>
            <a:avLst/>
            <a:gdLst/>
            <a:ahLst/>
            <a:cxnLst/>
            <a:rect l="l" t="t" r="r" b="b"/>
            <a:pathLst>
              <a:path w="463550" h="131445">
                <a:moveTo>
                  <a:pt x="463296" y="0"/>
                </a:moveTo>
                <a:lnTo>
                  <a:pt x="0" y="0"/>
                </a:lnTo>
                <a:lnTo>
                  <a:pt x="0" y="131064"/>
                </a:lnTo>
                <a:lnTo>
                  <a:pt x="463296" y="131064"/>
                </a:lnTo>
                <a:lnTo>
                  <a:pt x="463296" y="0"/>
                </a:lnTo>
                <a:close/>
              </a:path>
            </a:pathLst>
          </a:custGeom>
          <a:solidFill>
            <a:srgbClr val="EE5B60"/>
          </a:solidFill>
        </p:spPr>
        <p:txBody>
          <a:bodyPr wrap="square" lIns="0" tIns="0" rIns="0" bIns="0" rtlCol="0"/>
          <a:lstStyle/>
          <a:p>
            <a:endParaRPr/>
          </a:p>
        </p:txBody>
      </p:sp>
      <p:grpSp>
        <p:nvGrpSpPr>
          <p:cNvPr id="8" name="object 8"/>
          <p:cNvGrpSpPr/>
          <p:nvPr/>
        </p:nvGrpSpPr>
        <p:grpSpPr>
          <a:xfrm>
            <a:off x="1610867" y="1933955"/>
            <a:ext cx="1560830" cy="4107179"/>
            <a:chOff x="1610867" y="1933955"/>
            <a:chExt cx="1560830" cy="4107179"/>
          </a:xfrm>
        </p:grpSpPr>
        <p:sp>
          <p:nvSpPr>
            <p:cNvPr id="9" name="object 9"/>
            <p:cNvSpPr/>
            <p:nvPr/>
          </p:nvSpPr>
          <p:spPr>
            <a:xfrm>
              <a:off x="1909571" y="5390388"/>
              <a:ext cx="212090" cy="358140"/>
            </a:xfrm>
            <a:custGeom>
              <a:avLst/>
              <a:gdLst/>
              <a:ahLst/>
              <a:cxnLst/>
              <a:rect l="l" t="t" r="r" b="b"/>
              <a:pathLst>
                <a:path w="212089" h="358139">
                  <a:moveTo>
                    <a:pt x="99694" y="0"/>
                  </a:moveTo>
                  <a:lnTo>
                    <a:pt x="62356" y="0"/>
                  </a:lnTo>
                  <a:lnTo>
                    <a:pt x="31114" y="7746"/>
                  </a:lnTo>
                  <a:lnTo>
                    <a:pt x="0" y="33528"/>
                  </a:lnTo>
                  <a:lnTo>
                    <a:pt x="0" y="195834"/>
                  </a:lnTo>
                  <a:lnTo>
                    <a:pt x="6222" y="332371"/>
                  </a:lnTo>
                  <a:lnTo>
                    <a:pt x="37337" y="358140"/>
                  </a:lnTo>
                  <a:lnTo>
                    <a:pt x="171322" y="358140"/>
                  </a:lnTo>
                  <a:lnTo>
                    <a:pt x="180720" y="273113"/>
                  </a:lnTo>
                  <a:lnTo>
                    <a:pt x="196214" y="182880"/>
                  </a:lnTo>
                  <a:lnTo>
                    <a:pt x="211835" y="97917"/>
                  </a:lnTo>
                  <a:lnTo>
                    <a:pt x="211835" y="7746"/>
                  </a:lnTo>
                  <a:lnTo>
                    <a:pt x="99694" y="0"/>
                  </a:lnTo>
                  <a:close/>
                </a:path>
              </a:pathLst>
            </a:custGeom>
            <a:solidFill>
              <a:srgbClr val="F0C8C1"/>
            </a:solidFill>
          </p:spPr>
          <p:txBody>
            <a:bodyPr wrap="square" lIns="0" tIns="0" rIns="0" bIns="0" rtlCol="0"/>
            <a:lstStyle/>
            <a:p>
              <a:endParaRPr/>
            </a:p>
          </p:txBody>
        </p:sp>
        <p:sp>
          <p:nvSpPr>
            <p:cNvPr id="10" name="object 10"/>
            <p:cNvSpPr/>
            <p:nvPr/>
          </p:nvSpPr>
          <p:spPr>
            <a:xfrm>
              <a:off x="1626107" y="5670803"/>
              <a:ext cx="463550" cy="370840"/>
            </a:xfrm>
            <a:custGeom>
              <a:avLst/>
              <a:gdLst/>
              <a:ahLst/>
              <a:cxnLst/>
              <a:rect l="l" t="t" r="r" b="b"/>
              <a:pathLst>
                <a:path w="463550" h="370839">
                  <a:moveTo>
                    <a:pt x="345186" y="0"/>
                  </a:moveTo>
                  <a:lnTo>
                    <a:pt x="304673" y="5143"/>
                  </a:lnTo>
                  <a:lnTo>
                    <a:pt x="298450" y="12852"/>
                  </a:lnTo>
                  <a:lnTo>
                    <a:pt x="289179" y="17995"/>
                  </a:lnTo>
                  <a:lnTo>
                    <a:pt x="273685" y="46291"/>
                  </a:lnTo>
                  <a:lnTo>
                    <a:pt x="258064" y="77152"/>
                  </a:lnTo>
                  <a:lnTo>
                    <a:pt x="226949" y="110578"/>
                  </a:lnTo>
                  <a:lnTo>
                    <a:pt x="171069" y="154305"/>
                  </a:lnTo>
                  <a:lnTo>
                    <a:pt x="118110" y="208305"/>
                  </a:lnTo>
                  <a:lnTo>
                    <a:pt x="52831" y="252031"/>
                  </a:lnTo>
                  <a:lnTo>
                    <a:pt x="6223" y="306031"/>
                  </a:lnTo>
                  <a:lnTo>
                    <a:pt x="0" y="324040"/>
                  </a:lnTo>
                  <a:lnTo>
                    <a:pt x="0" y="336892"/>
                  </a:lnTo>
                  <a:lnTo>
                    <a:pt x="6223" y="357466"/>
                  </a:lnTo>
                  <a:lnTo>
                    <a:pt x="68453" y="370332"/>
                  </a:lnTo>
                  <a:lnTo>
                    <a:pt x="102616" y="362610"/>
                  </a:lnTo>
                  <a:lnTo>
                    <a:pt x="139954" y="349758"/>
                  </a:lnTo>
                  <a:lnTo>
                    <a:pt x="180340" y="336892"/>
                  </a:lnTo>
                  <a:lnTo>
                    <a:pt x="366903" y="246888"/>
                  </a:lnTo>
                  <a:lnTo>
                    <a:pt x="416687" y="221170"/>
                  </a:lnTo>
                  <a:lnTo>
                    <a:pt x="447802" y="169735"/>
                  </a:lnTo>
                  <a:lnTo>
                    <a:pt x="463296" y="110578"/>
                  </a:lnTo>
                  <a:lnTo>
                    <a:pt x="463296" y="77152"/>
                  </a:lnTo>
                  <a:lnTo>
                    <a:pt x="447802" y="46291"/>
                  </a:lnTo>
                  <a:lnTo>
                    <a:pt x="422910" y="17995"/>
                  </a:lnTo>
                  <a:lnTo>
                    <a:pt x="382397" y="5143"/>
                  </a:lnTo>
                  <a:lnTo>
                    <a:pt x="345186" y="0"/>
                  </a:lnTo>
                  <a:close/>
                </a:path>
              </a:pathLst>
            </a:custGeom>
            <a:solidFill>
              <a:srgbClr val="343E73"/>
            </a:solidFill>
          </p:spPr>
          <p:txBody>
            <a:bodyPr wrap="square" lIns="0" tIns="0" rIns="0" bIns="0" rtlCol="0"/>
            <a:lstStyle/>
            <a:p>
              <a:endParaRPr/>
            </a:p>
          </p:txBody>
        </p:sp>
        <p:sp>
          <p:nvSpPr>
            <p:cNvPr id="11" name="object 11"/>
            <p:cNvSpPr/>
            <p:nvPr/>
          </p:nvSpPr>
          <p:spPr>
            <a:xfrm>
              <a:off x="1647443" y="3252216"/>
              <a:ext cx="669290" cy="2295525"/>
            </a:xfrm>
            <a:custGeom>
              <a:avLst/>
              <a:gdLst/>
              <a:ahLst/>
              <a:cxnLst/>
              <a:rect l="l" t="t" r="r" b="b"/>
              <a:pathLst>
                <a:path w="669289" h="2295525">
                  <a:moveTo>
                    <a:pt x="323595" y="0"/>
                  </a:moveTo>
                  <a:lnTo>
                    <a:pt x="292481" y="0"/>
                  </a:lnTo>
                  <a:lnTo>
                    <a:pt x="267588" y="5080"/>
                  </a:lnTo>
                  <a:lnTo>
                    <a:pt x="230250" y="30861"/>
                  </a:lnTo>
                  <a:lnTo>
                    <a:pt x="196087" y="64135"/>
                  </a:lnTo>
                  <a:lnTo>
                    <a:pt x="174244" y="102743"/>
                  </a:lnTo>
                  <a:lnTo>
                    <a:pt x="149351" y="161798"/>
                  </a:lnTo>
                  <a:lnTo>
                    <a:pt x="127635" y="220725"/>
                  </a:lnTo>
                  <a:lnTo>
                    <a:pt x="87122" y="272161"/>
                  </a:lnTo>
                  <a:lnTo>
                    <a:pt x="65405" y="331216"/>
                  </a:lnTo>
                  <a:lnTo>
                    <a:pt x="31114" y="408178"/>
                  </a:lnTo>
                  <a:lnTo>
                    <a:pt x="9398" y="485267"/>
                  </a:lnTo>
                  <a:lnTo>
                    <a:pt x="0" y="569976"/>
                  </a:lnTo>
                  <a:lnTo>
                    <a:pt x="0" y="646938"/>
                  </a:lnTo>
                  <a:lnTo>
                    <a:pt x="9398" y="849757"/>
                  </a:lnTo>
                  <a:lnTo>
                    <a:pt x="24892" y="1050036"/>
                  </a:lnTo>
                  <a:lnTo>
                    <a:pt x="65405" y="1445387"/>
                  </a:lnTo>
                  <a:lnTo>
                    <a:pt x="189864" y="2236089"/>
                  </a:lnTo>
                  <a:lnTo>
                    <a:pt x="205358" y="2274570"/>
                  </a:lnTo>
                  <a:lnTo>
                    <a:pt x="329819" y="2274570"/>
                  </a:lnTo>
                  <a:lnTo>
                    <a:pt x="457454" y="2295144"/>
                  </a:lnTo>
                  <a:lnTo>
                    <a:pt x="494792" y="2295144"/>
                  </a:lnTo>
                  <a:lnTo>
                    <a:pt x="510286" y="2189861"/>
                  </a:lnTo>
                  <a:lnTo>
                    <a:pt x="528955" y="2082038"/>
                  </a:lnTo>
                  <a:lnTo>
                    <a:pt x="550799" y="1892046"/>
                  </a:lnTo>
                  <a:lnTo>
                    <a:pt x="575691" y="1607058"/>
                  </a:lnTo>
                  <a:lnTo>
                    <a:pt x="597407" y="1322197"/>
                  </a:lnTo>
                  <a:lnTo>
                    <a:pt x="628523" y="978154"/>
                  </a:lnTo>
                  <a:lnTo>
                    <a:pt x="653414" y="752221"/>
                  </a:lnTo>
                  <a:lnTo>
                    <a:pt x="659638" y="641858"/>
                  </a:lnTo>
                  <a:lnTo>
                    <a:pt x="669036" y="531368"/>
                  </a:lnTo>
                  <a:lnTo>
                    <a:pt x="669036" y="459486"/>
                  </a:lnTo>
                  <a:lnTo>
                    <a:pt x="659638" y="356870"/>
                  </a:lnTo>
                  <a:lnTo>
                    <a:pt x="644144" y="302895"/>
                  </a:lnTo>
                  <a:lnTo>
                    <a:pt x="637920" y="251587"/>
                  </a:lnTo>
                  <a:lnTo>
                    <a:pt x="613029" y="200279"/>
                  </a:lnTo>
                  <a:lnTo>
                    <a:pt x="591185" y="154050"/>
                  </a:lnTo>
                  <a:lnTo>
                    <a:pt x="550799" y="110362"/>
                  </a:lnTo>
                  <a:lnTo>
                    <a:pt x="510286" y="71882"/>
                  </a:lnTo>
                  <a:lnTo>
                    <a:pt x="472948" y="38481"/>
                  </a:lnTo>
                  <a:lnTo>
                    <a:pt x="426338" y="18034"/>
                  </a:lnTo>
                  <a:lnTo>
                    <a:pt x="379603" y="5080"/>
                  </a:lnTo>
                  <a:lnTo>
                    <a:pt x="323595" y="0"/>
                  </a:lnTo>
                  <a:close/>
                </a:path>
              </a:pathLst>
            </a:custGeom>
            <a:solidFill>
              <a:srgbClr val="5EACDA"/>
            </a:solidFill>
          </p:spPr>
          <p:txBody>
            <a:bodyPr wrap="square" lIns="0" tIns="0" rIns="0" bIns="0" rtlCol="0"/>
            <a:lstStyle/>
            <a:p>
              <a:endParaRPr/>
            </a:p>
          </p:txBody>
        </p:sp>
        <p:sp>
          <p:nvSpPr>
            <p:cNvPr id="12" name="object 12"/>
            <p:cNvSpPr/>
            <p:nvPr/>
          </p:nvSpPr>
          <p:spPr>
            <a:xfrm>
              <a:off x="2426207" y="5404103"/>
              <a:ext cx="195580" cy="352425"/>
            </a:xfrm>
            <a:custGeom>
              <a:avLst/>
              <a:gdLst/>
              <a:ahLst/>
              <a:cxnLst/>
              <a:rect l="l" t="t" r="r" b="b"/>
              <a:pathLst>
                <a:path w="195580" h="352425">
                  <a:moveTo>
                    <a:pt x="102235" y="0"/>
                  </a:moveTo>
                  <a:lnTo>
                    <a:pt x="46481" y="0"/>
                  </a:lnTo>
                  <a:lnTo>
                    <a:pt x="0" y="7747"/>
                  </a:lnTo>
                  <a:lnTo>
                    <a:pt x="0" y="92456"/>
                  </a:lnTo>
                  <a:lnTo>
                    <a:pt x="9271" y="174752"/>
                  </a:lnTo>
                  <a:lnTo>
                    <a:pt x="24765" y="352044"/>
                  </a:lnTo>
                  <a:lnTo>
                    <a:pt x="157861" y="352044"/>
                  </a:lnTo>
                  <a:lnTo>
                    <a:pt x="164084" y="339191"/>
                  </a:lnTo>
                  <a:lnTo>
                    <a:pt x="173355" y="331482"/>
                  </a:lnTo>
                  <a:lnTo>
                    <a:pt x="179578" y="318643"/>
                  </a:lnTo>
                  <a:lnTo>
                    <a:pt x="195072" y="182499"/>
                  </a:lnTo>
                  <a:lnTo>
                    <a:pt x="195072" y="38608"/>
                  </a:lnTo>
                  <a:lnTo>
                    <a:pt x="188849" y="25654"/>
                  </a:lnTo>
                  <a:lnTo>
                    <a:pt x="164084" y="12827"/>
                  </a:lnTo>
                  <a:lnTo>
                    <a:pt x="133096" y="7747"/>
                  </a:lnTo>
                  <a:lnTo>
                    <a:pt x="102235" y="0"/>
                  </a:lnTo>
                  <a:close/>
                </a:path>
              </a:pathLst>
            </a:custGeom>
            <a:solidFill>
              <a:srgbClr val="F0C8C1"/>
            </a:solidFill>
          </p:spPr>
          <p:txBody>
            <a:bodyPr wrap="square" lIns="0" tIns="0" rIns="0" bIns="0" rtlCol="0"/>
            <a:lstStyle/>
            <a:p>
              <a:endParaRPr/>
            </a:p>
          </p:txBody>
        </p:sp>
        <p:sp>
          <p:nvSpPr>
            <p:cNvPr id="13" name="object 13"/>
            <p:cNvSpPr/>
            <p:nvPr/>
          </p:nvSpPr>
          <p:spPr>
            <a:xfrm>
              <a:off x="2435351" y="5684520"/>
              <a:ext cx="463550" cy="330835"/>
            </a:xfrm>
            <a:custGeom>
              <a:avLst/>
              <a:gdLst/>
              <a:ahLst/>
              <a:cxnLst/>
              <a:rect l="l" t="t" r="r" b="b"/>
              <a:pathLst>
                <a:path w="463550" h="330835">
                  <a:moveTo>
                    <a:pt x="118110" y="0"/>
                  </a:moveTo>
                  <a:lnTo>
                    <a:pt x="87122" y="0"/>
                  </a:lnTo>
                  <a:lnTo>
                    <a:pt x="37337" y="25641"/>
                  </a:lnTo>
                  <a:lnTo>
                    <a:pt x="21717" y="46139"/>
                  </a:lnTo>
                  <a:lnTo>
                    <a:pt x="6223" y="64084"/>
                  </a:lnTo>
                  <a:lnTo>
                    <a:pt x="0" y="84594"/>
                  </a:lnTo>
                  <a:lnTo>
                    <a:pt x="0" y="128181"/>
                  </a:lnTo>
                  <a:lnTo>
                    <a:pt x="6223" y="156375"/>
                  </a:lnTo>
                  <a:lnTo>
                    <a:pt x="21717" y="169202"/>
                  </a:lnTo>
                  <a:lnTo>
                    <a:pt x="46609" y="187147"/>
                  </a:lnTo>
                  <a:lnTo>
                    <a:pt x="77724" y="199961"/>
                  </a:lnTo>
                  <a:lnTo>
                    <a:pt x="149225" y="233286"/>
                  </a:lnTo>
                  <a:lnTo>
                    <a:pt x="220725" y="271741"/>
                  </a:lnTo>
                  <a:lnTo>
                    <a:pt x="289179" y="310197"/>
                  </a:lnTo>
                  <a:lnTo>
                    <a:pt x="329565" y="317893"/>
                  </a:lnTo>
                  <a:lnTo>
                    <a:pt x="370078" y="323011"/>
                  </a:lnTo>
                  <a:lnTo>
                    <a:pt x="401066" y="330707"/>
                  </a:lnTo>
                  <a:lnTo>
                    <a:pt x="432181" y="323011"/>
                  </a:lnTo>
                  <a:lnTo>
                    <a:pt x="454025" y="305066"/>
                  </a:lnTo>
                  <a:lnTo>
                    <a:pt x="463296" y="279438"/>
                  </a:lnTo>
                  <a:lnTo>
                    <a:pt x="454025" y="251231"/>
                  </a:lnTo>
                  <a:lnTo>
                    <a:pt x="432181" y="233286"/>
                  </a:lnTo>
                  <a:lnTo>
                    <a:pt x="401066" y="212775"/>
                  </a:lnTo>
                  <a:lnTo>
                    <a:pt x="370078" y="199961"/>
                  </a:lnTo>
                  <a:lnTo>
                    <a:pt x="320294" y="169202"/>
                  </a:lnTo>
                  <a:lnTo>
                    <a:pt x="282956" y="135877"/>
                  </a:lnTo>
                  <a:lnTo>
                    <a:pt x="242570" y="102539"/>
                  </a:lnTo>
                  <a:lnTo>
                    <a:pt x="211455" y="58966"/>
                  </a:lnTo>
                  <a:lnTo>
                    <a:pt x="186562" y="33324"/>
                  </a:lnTo>
                  <a:lnTo>
                    <a:pt x="171069" y="17945"/>
                  </a:lnTo>
                  <a:lnTo>
                    <a:pt x="149225" y="5130"/>
                  </a:lnTo>
                  <a:lnTo>
                    <a:pt x="118110" y="0"/>
                  </a:lnTo>
                  <a:close/>
                </a:path>
              </a:pathLst>
            </a:custGeom>
            <a:solidFill>
              <a:srgbClr val="343E73"/>
            </a:solidFill>
          </p:spPr>
          <p:txBody>
            <a:bodyPr wrap="square" lIns="0" tIns="0" rIns="0" bIns="0" rtlCol="0"/>
            <a:lstStyle/>
            <a:p>
              <a:endParaRPr/>
            </a:p>
          </p:txBody>
        </p:sp>
        <p:sp>
          <p:nvSpPr>
            <p:cNvPr id="14" name="object 14"/>
            <p:cNvSpPr/>
            <p:nvPr/>
          </p:nvSpPr>
          <p:spPr>
            <a:xfrm>
              <a:off x="2238755" y="3166872"/>
              <a:ext cx="603885" cy="2386965"/>
            </a:xfrm>
            <a:custGeom>
              <a:avLst/>
              <a:gdLst/>
              <a:ahLst/>
              <a:cxnLst/>
              <a:rect l="l" t="t" r="r" b="b"/>
              <a:pathLst>
                <a:path w="603885" h="2386965">
                  <a:moveTo>
                    <a:pt x="425783" y="2368550"/>
                  </a:moveTo>
                  <a:lnTo>
                    <a:pt x="289306" y="2368550"/>
                  </a:lnTo>
                  <a:lnTo>
                    <a:pt x="360806" y="2373756"/>
                  </a:lnTo>
                  <a:lnTo>
                    <a:pt x="423037" y="2386584"/>
                  </a:lnTo>
                  <a:lnTo>
                    <a:pt x="425783" y="2368550"/>
                  </a:lnTo>
                  <a:close/>
                </a:path>
                <a:path w="603885" h="2386965">
                  <a:moveTo>
                    <a:pt x="258191" y="0"/>
                  </a:moveTo>
                  <a:lnTo>
                    <a:pt x="233299" y="0"/>
                  </a:lnTo>
                  <a:lnTo>
                    <a:pt x="211581" y="5079"/>
                  </a:lnTo>
                  <a:lnTo>
                    <a:pt x="139954" y="33400"/>
                  </a:lnTo>
                  <a:lnTo>
                    <a:pt x="108838" y="64262"/>
                  </a:lnTo>
                  <a:lnTo>
                    <a:pt x="77724" y="97662"/>
                  </a:lnTo>
                  <a:lnTo>
                    <a:pt x="62230" y="141350"/>
                  </a:lnTo>
                  <a:lnTo>
                    <a:pt x="37337" y="208025"/>
                  </a:lnTo>
                  <a:lnTo>
                    <a:pt x="31114" y="280035"/>
                  </a:lnTo>
                  <a:lnTo>
                    <a:pt x="6223" y="544576"/>
                  </a:lnTo>
                  <a:lnTo>
                    <a:pt x="0" y="804036"/>
                  </a:lnTo>
                  <a:lnTo>
                    <a:pt x="6223" y="1071245"/>
                  </a:lnTo>
                  <a:lnTo>
                    <a:pt x="15493" y="1330705"/>
                  </a:lnTo>
                  <a:lnTo>
                    <a:pt x="37337" y="1590166"/>
                  </a:lnTo>
                  <a:lnTo>
                    <a:pt x="68452" y="1854834"/>
                  </a:lnTo>
                  <a:lnTo>
                    <a:pt x="108838" y="2114296"/>
                  </a:lnTo>
                  <a:lnTo>
                    <a:pt x="149351" y="2373756"/>
                  </a:lnTo>
                  <a:lnTo>
                    <a:pt x="211581" y="2368550"/>
                  </a:lnTo>
                  <a:lnTo>
                    <a:pt x="425783" y="2368550"/>
                  </a:lnTo>
                  <a:lnTo>
                    <a:pt x="500888" y="1875408"/>
                  </a:lnTo>
                  <a:lnTo>
                    <a:pt x="547496" y="1564513"/>
                  </a:lnTo>
                  <a:lnTo>
                    <a:pt x="588010" y="1258823"/>
                  </a:lnTo>
                  <a:lnTo>
                    <a:pt x="603504" y="1109852"/>
                  </a:lnTo>
                  <a:lnTo>
                    <a:pt x="603504" y="811783"/>
                  </a:lnTo>
                  <a:lnTo>
                    <a:pt x="588010" y="662813"/>
                  </a:lnTo>
                  <a:lnTo>
                    <a:pt x="566166" y="552322"/>
                  </a:lnTo>
                  <a:lnTo>
                    <a:pt x="532002" y="441832"/>
                  </a:lnTo>
                  <a:lnTo>
                    <a:pt x="485267" y="331342"/>
                  </a:lnTo>
                  <a:lnTo>
                    <a:pt x="432435" y="226060"/>
                  </a:lnTo>
                  <a:lnTo>
                    <a:pt x="401319" y="148970"/>
                  </a:lnTo>
                  <a:lnTo>
                    <a:pt x="376427" y="102742"/>
                  </a:lnTo>
                  <a:lnTo>
                    <a:pt x="351536" y="64262"/>
                  </a:lnTo>
                  <a:lnTo>
                    <a:pt x="320420" y="33400"/>
                  </a:lnTo>
                  <a:lnTo>
                    <a:pt x="283082" y="5079"/>
                  </a:lnTo>
                  <a:lnTo>
                    <a:pt x="258191" y="0"/>
                  </a:lnTo>
                  <a:close/>
                </a:path>
              </a:pathLst>
            </a:custGeom>
            <a:solidFill>
              <a:srgbClr val="81C7EE"/>
            </a:solidFill>
          </p:spPr>
          <p:txBody>
            <a:bodyPr wrap="square" lIns="0" tIns="0" rIns="0" bIns="0" rtlCol="0"/>
            <a:lstStyle/>
            <a:p>
              <a:endParaRPr/>
            </a:p>
          </p:txBody>
        </p:sp>
        <p:sp>
          <p:nvSpPr>
            <p:cNvPr id="15" name="object 15"/>
            <p:cNvSpPr/>
            <p:nvPr/>
          </p:nvSpPr>
          <p:spPr>
            <a:xfrm>
              <a:off x="1868423" y="2473451"/>
              <a:ext cx="753110" cy="1277620"/>
            </a:xfrm>
            <a:custGeom>
              <a:avLst/>
              <a:gdLst/>
              <a:ahLst/>
              <a:cxnLst/>
              <a:rect l="l" t="t" r="r" b="b"/>
              <a:pathLst>
                <a:path w="753110" h="1277620">
                  <a:moveTo>
                    <a:pt x="653288" y="0"/>
                  </a:moveTo>
                  <a:lnTo>
                    <a:pt x="644017" y="77088"/>
                  </a:lnTo>
                  <a:lnTo>
                    <a:pt x="640714" y="110489"/>
                  </a:lnTo>
                  <a:lnTo>
                    <a:pt x="197484" y="110489"/>
                  </a:lnTo>
                  <a:lnTo>
                    <a:pt x="197484" y="190373"/>
                  </a:lnTo>
                  <a:lnTo>
                    <a:pt x="139953" y="115697"/>
                  </a:lnTo>
                  <a:lnTo>
                    <a:pt x="102615" y="38608"/>
                  </a:lnTo>
                  <a:lnTo>
                    <a:pt x="56006" y="64262"/>
                  </a:lnTo>
                  <a:lnTo>
                    <a:pt x="15493" y="84836"/>
                  </a:lnTo>
                  <a:lnTo>
                    <a:pt x="15493" y="608964"/>
                  </a:lnTo>
                  <a:lnTo>
                    <a:pt x="9270" y="770889"/>
                  </a:lnTo>
                  <a:lnTo>
                    <a:pt x="9270" y="1102360"/>
                  </a:lnTo>
                  <a:lnTo>
                    <a:pt x="0" y="1277112"/>
                  </a:lnTo>
                  <a:lnTo>
                    <a:pt x="706246" y="1264285"/>
                  </a:lnTo>
                  <a:lnTo>
                    <a:pt x="715518" y="1068959"/>
                  </a:lnTo>
                  <a:lnTo>
                    <a:pt x="737362" y="796544"/>
                  </a:lnTo>
                  <a:lnTo>
                    <a:pt x="752856" y="647573"/>
                  </a:lnTo>
                  <a:lnTo>
                    <a:pt x="752856" y="375158"/>
                  </a:lnTo>
                  <a:lnTo>
                    <a:pt x="746632" y="264668"/>
                  </a:lnTo>
                  <a:lnTo>
                    <a:pt x="737362" y="200406"/>
                  </a:lnTo>
                  <a:lnTo>
                    <a:pt x="731138" y="115697"/>
                  </a:lnTo>
                  <a:lnTo>
                    <a:pt x="731138" y="12826"/>
                  </a:lnTo>
                  <a:lnTo>
                    <a:pt x="653288" y="0"/>
                  </a:lnTo>
                  <a:close/>
                </a:path>
              </a:pathLst>
            </a:custGeom>
            <a:solidFill>
              <a:srgbClr val="DB283D"/>
            </a:solidFill>
          </p:spPr>
          <p:txBody>
            <a:bodyPr wrap="square" lIns="0" tIns="0" rIns="0" bIns="0" rtlCol="0"/>
            <a:lstStyle/>
            <a:p>
              <a:endParaRPr/>
            </a:p>
          </p:txBody>
        </p:sp>
        <p:sp>
          <p:nvSpPr>
            <p:cNvPr id="16" name="object 16"/>
            <p:cNvSpPr/>
            <p:nvPr/>
          </p:nvSpPr>
          <p:spPr>
            <a:xfrm>
              <a:off x="2026919" y="2499359"/>
              <a:ext cx="78105" cy="12700"/>
            </a:xfrm>
            <a:custGeom>
              <a:avLst/>
              <a:gdLst/>
              <a:ahLst/>
              <a:cxnLst/>
              <a:rect l="l" t="t" r="r" b="b"/>
              <a:pathLst>
                <a:path w="78105" h="12700">
                  <a:moveTo>
                    <a:pt x="0" y="12191"/>
                  </a:moveTo>
                  <a:lnTo>
                    <a:pt x="77724" y="12191"/>
                  </a:lnTo>
                  <a:lnTo>
                    <a:pt x="77724" y="0"/>
                  </a:lnTo>
                  <a:lnTo>
                    <a:pt x="0" y="0"/>
                  </a:lnTo>
                  <a:lnTo>
                    <a:pt x="0" y="12191"/>
                  </a:lnTo>
                  <a:close/>
                </a:path>
              </a:pathLst>
            </a:custGeom>
            <a:solidFill>
              <a:srgbClr val="DFE9F7"/>
            </a:solidFill>
          </p:spPr>
          <p:txBody>
            <a:bodyPr wrap="square" lIns="0" tIns="0" rIns="0" bIns="0" rtlCol="0"/>
            <a:lstStyle/>
            <a:p>
              <a:endParaRPr/>
            </a:p>
          </p:txBody>
        </p:sp>
        <p:sp>
          <p:nvSpPr>
            <p:cNvPr id="17" name="object 17"/>
            <p:cNvSpPr/>
            <p:nvPr/>
          </p:nvSpPr>
          <p:spPr>
            <a:xfrm>
              <a:off x="2497835" y="3226308"/>
              <a:ext cx="210820" cy="56515"/>
            </a:xfrm>
            <a:custGeom>
              <a:avLst/>
              <a:gdLst/>
              <a:ahLst/>
              <a:cxnLst/>
              <a:rect l="l" t="t" r="r" b="b"/>
              <a:pathLst>
                <a:path w="210819" h="56514">
                  <a:moveTo>
                    <a:pt x="179324" y="0"/>
                  </a:moveTo>
                  <a:lnTo>
                    <a:pt x="86613" y="5079"/>
                  </a:lnTo>
                  <a:lnTo>
                    <a:pt x="46355" y="12826"/>
                  </a:lnTo>
                  <a:lnTo>
                    <a:pt x="9270" y="25653"/>
                  </a:lnTo>
                  <a:lnTo>
                    <a:pt x="0" y="30733"/>
                  </a:lnTo>
                  <a:lnTo>
                    <a:pt x="9270" y="43561"/>
                  </a:lnTo>
                  <a:lnTo>
                    <a:pt x="24764" y="56387"/>
                  </a:lnTo>
                  <a:lnTo>
                    <a:pt x="30987" y="56387"/>
                  </a:lnTo>
                  <a:lnTo>
                    <a:pt x="61849" y="51307"/>
                  </a:lnTo>
                  <a:lnTo>
                    <a:pt x="92837" y="43561"/>
                  </a:lnTo>
                  <a:lnTo>
                    <a:pt x="210312" y="43561"/>
                  </a:lnTo>
                  <a:lnTo>
                    <a:pt x="204088" y="25653"/>
                  </a:lnTo>
                  <a:lnTo>
                    <a:pt x="194818" y="5079"/>
                  </a:lnTo>
                  <a:lnTo>
                    <a:pt x="179324" y="0"/>
                  </a:lnTo>
                  <a:close/>
                </a:path>
                <a:path w="210819" h="56514">
                  <a:moveTo>
                    <a:pt x="210312" y="43561"/>
                  </a:moveTo>
                  <a:lnTo>
                    <a:pt x="92837" y="43561"/>
                  </a:lnTo>
                  <a:lnTo>
                    <a:pt x="163956" y="51307"/>
                  </a:lnTo>
                  <a:lnTo>
                    <a:pt x="204088" y="51307"/>
                  </a:lnTo>
                  <a:lnTo>
                    <a:pt x="210312" y="43561"/>
                  </a:lnTo>
                  <a:close/>
                </a:path>
              </a:pathLst>
            </a:custGeom>
            <a:solidFill>
              <a:srgbClr val="D39F8F"/>
            </a:solidFill>
          </p:spPr>
          <p:txBody>
            <a:bodyPr wrap="square" lIns="0" tIns="0" rIns="0" bIns="0" rtlCol="0"/>
            <a:lstStyle/>
            <a:p>
              <a:endParaRPr/>
            </a:p>
          </p:txBody>
        </p:sp>
        <p:sp>
          <p:nvSpPr>
            <p:cNvPr id="18" name="object 18"/>
            <p:cNvSpPr/>
            <p:nvPr/>
          </p:nvSpPr>
          <p:spPr>
            <a:xfrm>
              <a:off x="2435351" y="2485643"/>
              <a:ext cx="736600" cy="719455"/>
            </a:xfrm>
            <a:custGeom>
              <a:avLst/>
              <a:gdLst/>
              <a:ahLst/>
              <a:cxnLst/>
              <a:rect l="l" t="t" r="r" b="b"/>
              <a:pathLst>
                <a:path w="736600" h="719455">
                  <a:moveTo>
                    <a:pt x="102489" y="0"/>
                  </a:moveTo>
                  <a:lnTo>
                    <a:pt x="86995" y="0"/>
                  </a:lnTo>
                  <a:lnTo>
                    <a:pt x="62103" y="5079"/>
                  </a:lnTo>
                  <a:lnTo>
                    <a:pt x="46609" y="18033"/>
                  </a:lnTo>
                  <a:lnTo>
                    <a:pt x="21717" y="30860"/>
                  </a:lnTo>
                  <a:lnTo>
                    <a:pt x="6223" y="56514"/>
                  </a:lnTo>
                  <a:lnTo>
                    <a:pt x="0" y="84835"/>
                  </a:lnTo>
                  <a:lnTo>
                    <a:pt x="0" y="115569"/>
                  </a:lnTo>
                  <a:lnTo>
                    <a:pt x="21717" y="208152"/>
                  </a:lnTo>
                  <a:lnTo>
                    <a:pt x="55880" y="259460"/>
                  </a:lnTo>
                  <a:lnTo>
                    <a:pt x="108712" y="331342"/>
                  </a:lnTo>
                  <a:lnTo>
                    <a:pt x="170815" y="395604"/>
                  </a:lnTo>
                  <a:lnTo>
                    <a:pt x="304419" y="524128"/>
                  </a:lnTo>
                  <a:lnTo>
                    <a:pt x="400685" y="603757"/>
                  </a:lnTo>
                  <a:lnTo>
                    <a:pt x="453517" y="642238"/>
                  </a:lnTo>
                  <a:lnTo>
                    <a:pt x="509397" y="673100"/>
                  </a:lnTo>
                  <a:lnTo>
                    <a:pt x="540385" y="693673"/>
                  </a:lnTo>
                  <a:lnTo>
                    <a:pt x="586994" y="706501"/>
                  </a:lnTo>
                  <a:lnTo>
                    <a:pt x="627380" y="719327"/>
                  </a:lnTo>
                  <a:lnTo>
                    <a:pt x="649097" y="714247"/>
                  </a:lnTo>
                  <a:lnTo>
                    <a:pt x="664718" y="714247"/>
                  </a:lnTo>
                  <a:lnTo>
                    <a:pt x="683260" y="701293"/>
                  </a:lnTo>
                  <a:lnTo>
                    <a:pt x="698881" y="693673"/>
                  </a:lnTo>
                  <a:lnTo>
                    <a:pt x="720598" y="660272"/>
                  </a:lnTo>
                  <a:lnTo>
                    <a:pt x="736092" y="621664"/>
                  </a:lnTo>
                  <a:lnTo>
                    <a:pt x="736092" y="549782"/>
                  </a:lnTo>
                  <a:lnTo>
                    <a:pt x="720598" y="511175"/>
                  </a:lnTo>
                  <a:lnTo>
                    <a:pt x="673989" y="439292"/>
                  </a:lnTo>
                  <a:lnTo>
                    <a:pt x="658495" y="421258"/>
                  </a:lnTo>
                  <a:lnTo>
                    <a:pt x="596265" y="344296"/>
                  </a:lnTo>
                  <a:lnTo>
                    <a:pt x="524891" y="264667"/>
                  </a:lnTo>
                  <a:lnTo>
                    <a:pt x="437896" y="200405"/>
                  </a:lnTo>
                  <a:lnTo>
                    <a:pt x="360299" y="136143"/>
                  </a:lnTo>
                  <a:lnTo>
                    <a:pt x="242316" y="51434"/>
                  </a:lnTo>
                  <a:lnTo>
                    <a:pt x="195706" y="25653"/>
                  </a:lnTo>
                  <a:lnTo>
                    <a:pt x="149098" y="5079"/>
                  </a:lnTo>
                  <a:lnTo>
                    <a:pt x="102489" y="0"/>
                  </a:lnTo>
                  <a:close/>
                </a:path>
              </a:pathLst>
            </a:custGeom>
            <a:solidFill>
              <a:srgbClr val="81C7EE"/>
            </a:solidFill>
          </p:spPr>
          <p:txBody>
            <a:bodyPr wrap="square" lIns="0" tIns="0" rIns="0" bIns="0" rtlCol="0"/>
            <a:lstStyle/>
            <a:p>
              <a:endParaRPr/>
            </a:p>
          </p:txBody>
        </p:sp>
        <p:sp>
          <p:nvSpPr>
            <p:cNvPr id="19" name="object 19"/>
            <p:cNvSpPr/>
            <p:nvPr/>
          </p:nvSpPr>
          <p:spPr>
            <a:xfrm>
              <a:off x="1993391" y="1967483"/>
              <a:ext cx="497205" cy="672465"/>
            </a:xfrm>
            <a:custGeom>
              <a:avLst/>
              <a:gdLst/>
              <a:ahLst/>
              <a:cxnLst/>
              <a:rect l="l" t="t" r="r" b="b"/>
              <a:pathLst>
                <a:path w="497205" h="672464">
                  <a:moveTo>
                    <a:pt x="251459" y="0"/>
                  </a:moveTo>
                  <a:lnTo>
                    <a:pt x="189356" y="12826"/>
                  </a:lnTo>
                  <a:lnTo>
                    <a:pt x="142875" y="51307"/>
                  </a:lnTo>
                  <a:lnTo>
                    <a:pt x="117982" y="115442"/>
                  </a:lnTo>
                  <a:lnTo>
                    <a:pt x="117982" y="128269"/>
                  </a:lnTo>
                  <a:lnTo>
                    <a:pt x="111759" y="136016"/>
                  </a:lnTo>
                  <a:lnTo>
                    <a:pt x="111759" y="141096"/>
                  </a:lnTo>
                  <a:lnTo>
                    <a:pt x="96265" y="141096"/>
                  </a:lnTo>
                  <a:lnTo>
                    <a:pt x="86994" y="148843"/>
                  </a:lnTo>
                  <a:lnTo>
                    <a:pt x="86994" y="166750"/>
                  </a:lnTo>
                  <a:lnTo>
                    <a:pt x="96265" y="179577"/>
                  </a:lnTo>
                  <a:lnTo>
                    <a:pt x="111759" y="200025"/>
                  </a:lnTo>
                  <a:lnTo>
                    <a:pt x="142875" y="238505"/>
                  </a:lnTo>
                  <a:lnTo>
                    <a:pt x="149097" y="251332"/>
                  </a:lnTo>
                  <a:lnTo>
                    <a:pt x="142875" y="264160"/>
                  </a:lnTo>
                  <a:lnTo>
                    <a:pt x="133476" y="356615"/>
                  </a:lnTo>
                  <a:lnTo>
                    <a:pt x="127253" y="395096"/>
                  </a:lnTo>
                  <a:lnTo>
                    <a:pt x="117982" y="425830"/>
                  </a:lnTo>
                  <a:lnTo>
                    <a:pt x="96265" y="451485"/>
                  </a:lnTo>
                  <a:lnTo>
                    <a:pt x="55880" y="484886"/>
                  </a:lnTo>
                  <a:lnTo>
                    <a:pt x="24891" y="505332"/>
                  </a:lnTo>
                  <a:lnTo>
                    <a:pt x="9270" y="523239"/>
                  </a:lnTo>
                  <a:lnTo>
                    <a:pt x="0" y="536066"/>
                  </a:lnTo>
                  <a:lnTo>
                    <a:pt x="0" y="569467"/>
                  </a:lnTo>
                  <a:lnTo>
                    <a:pt x="55880" y="615695"/>
                  </a:lnTo>
                  <a:lnTo>
                    <a:pt x="102488" y="641350"/>
                  </a:lnTo>
                  <a:lnTo>
                    <a:pt x="158369" y="659256"/>
                  </a:lnTo>
                  <a:lnTo>
                    <a:pt x="214249" y="672083"/>
                  </a:lnTo>
                  <a:lnTo>
                    <a:pt x="267081" y="672083"/>
                  </a:lnTo>
                  <a:lnTo>
                    <a:pt x="378840" y="646429"/>
                  </a:lnTo>
                  <a:lnTo>
                    <a:pt x="425450" y="620776"/>
                  </a:lnTo>
                  <a:lnTo>
                    <a:pt x="462660" y="590041"/>
                  </a:lnTo>
                  <a:lnTo>
                    <a:pt x="478155" y="574548"/>
                  </a:lnTo>
                  <a:lnTo>
                    <a:pt x="496824" y="556640"/>
                  </a:lnTo>
                  <a:lnTo>
                    <a:pt x="496824" y="530987"/>
                  </a:lnTo>
                  <a:lnTo>
                    <a:pt x="487552" y="518160"/>
                  </a:lnTo>
                  <a:lnTo>
                    <a:pt x="447166" y="497713"/>
                  </a:lnTo>
                  <a:lnTo>
                    <a:pt x="394334" y="479678"/>
                  </a:lnTo>
                  <a:lnTo>
                    <a:pt x="378840" y="466851"/>
                  </a:lnTo>
                  <a:lnTo>
                    <a:pt x="369569" y="433577"/>
                  </a:lnTo>
                  <a:lnTo>
                    <a:pt x="353949" y="382269"/>
                  </a:lnTo>
                  <a:lnTo>
                    <a:pt x="363346" y="356615"/>
                  </a:lnTo>
                  <a:lnTo>
                    <a:pt x="369569" y="336041"/>
                  </a:lnTo>
                  <a:lnTo>
                    <a:pt x="409828" y="310388"/>
                  </a:lnTo>
                  <a:lnTo>
                    <a:pt x="416051" y="297561"/>
                  </a:lnTo>
                  <a:lnTo>
                    <a:pt x="431672" y="276987"/>
                  </a:lnTo>
                  <a:lnTo>
                    <a:pt x="440944" y="233425"/>
                  </a:lnTo>
                  <a:lnTo>
                    <a:pt x="440944" y="123189"/>
                  </a:lnTo>
                  <a:lnTo>
                    <a:pt x="431672" y="97536"/>
                  </a:lnTo>
                  <a:lnTo>
                    <a:pt x="425450" y="64135"/>
                  </a:lnTo>
                  <a:lnTo>
                    <a:pt x="400557" y="43561"/>
                  </a:lnTo>
                  <a:lnTo>
                    <a:pt x="369569" y="30733"/>
                  </a:lnTo>
                  <a:lnTo>
                    <a:pt x="313563" y="12826"/>
                  </a:lnTo>
                  <a:lnTo>
                    <a:pt x="282575" y="5079"/>
                  </a:lnTo>
                  <a:lnTo>
                    <a:pt x="251459" y="0"/>
                  </a:lnTo>
                  <a:close/>
                </a:path>
              </a:pathLst>
            </a:custGeom>
            <a:solidFill>
              <a:srgbClr val="E8C2B6"/>
            </a:solidFill>
          </p:spPr>
          <p:txBody>
            <a:bodyPr wrap="square" lIns="0" tIns="0" rIns="0" bIns="0" rtlCol="0"/>
            <a:lstStyle/>
            <a:p>
              <a:endParaRPr/>
            </a:p>
          </p:txBody>
        </p:sp>
        <p:sp>
          <p:nvSpPr>
            <p:cNvPr id="20" name="object 20"/>
            <p:cNvSpPr/>
            <p:nvPr/>
          </p:nvSpPr>
          <p:spPr>
            <a:xfrm>
              <a:off x="1987295" y="1933955"/>
              <a:ext cx="510540" cy="344805"/>
            </a:xfrm>
            <a:custGeom>
              <a:avLst/>
              <a:gdLst/>
              <a:ahLst/>
              <a:cxnLst/>
              <a:rect l="l" t="t" r="r" b="b"/>
              <a:pathLst>
                <a:path w="510539" h="344805">
                  <a:moveTo>
                    <a:pt x="267716" y="0"/>
                  </a:moveTo>
                  <a:lnTo>
                    <a:pt x="211709" y="0"/>
                  </a:lnTo>
                  <a:lnTo>
                    <a:pt x="164973" y="7747"/>
                  </a:lnTo>
                  <a:lnTo>
                    <a:pt x="118237" y="20574"/>
                  </a:lnTo>
                  <a:lnTo>
                    <a:pt x="56006" y="77089"/>
                  </a:lnTo>
                  <a:lnTo>
                    <a:pt x="40512" y="123317"/>
                  </a:lnTo>
                  <a:lnTo>
                    <a:pt x="31115" y="174752"/>
                  </a:lnTo>
                  <a:lnTo>
                    <a:pt x="40512" y="200533"/>
                  </a:lnTo>
                  <a:lnTo>
                    <a:pt x="31115" y="208153"/>
                  </a:lnTo>
                  <a:lnTo>
                    <a:pt x="21843" y="213360"/>
                  </a:lnTo>
                  <a:lnTo>
                    <a:pt x="6223" y="233934"/>
                  </a:lnTo>
                  <a:lnTo>
                    <a:pt x="0" y="254508"/>
                  </a:lnTo>
                  <a:lnTo>
                    <a:pt x="0" y="292989"/>
                  </a:lnTo>
                  <a:lnTo>
                    <a:pt x="6223" y="305816"/>
                  </a:lnTo>
                  <a:lnTo>
                    <a:pt x="21843" y="323850"/>
                  </a:lnTo>
                  <a:lnTo>
                    <a:pt x="40512" y="336677"/>
                  </a:lnTo>
                  <a:lnTo>
                    <a:pt x="56006" y="344424"/>
                  </a:lnTo>
                  <a:lnTo>
                    <a:pt x="93345" y="344424"/>
                  </a:lnTo>
                  <a:lnTo>
                    <a:pt x="124460" y="331597"/>
                  </a:lnTo>
                  <a:lnTo>
                    <a:pt x="140081" y="323850"/>
                  </a:lnTo>
                  <a:lnTo>
                    <a:pt x="149479" y="311023"/>
                  </a:lnTo>
                  <a:lnTo>
                    <a:pt x="155702" y="285369"/>
                  </a:lnTo>
                  <a:lnTo>
                    <a:pt x="164973" y="272415"/>
                  </a:lnTo>
                  <a:lnTo>
                    <a:pt x="155702" y="259588"/>
                  </a:lnTo>
                  <a:lnTo>
                    <a:pt x="140081" y="239014"/>
                  </a:lnTo>
                  <a:lnTo>
                    <a:pt x="124460" y="226187"/>
                  </a:lnTo>
                  <a:lnTo>
                    <a:pt x="124460" y="200533"/>
                  </a:lnTo>
                  <a:lnTo>
                    <a:pt x="133858" y="195326"/>
                  </a:lnTo>
                  <a:lnTo>
                    <a:pt x="149479" y="195326"/>
                  </a:lnTo>
                  <a:lnTo>
                    <a:pt x="164973" y="187579"/>
                  </a:lnTo>
                  <a:lnTo>
                    <a:pt x="164973" y="182499"/>
                  </a:lnTo>
                  <a:lnTo>
                    <a:pt x="171196" y="169672"/>
                  </a:lnTo>
                  <a:lnTo>
                    <a:pt x="180594" y="161925"/>
                  </a:lnTo>
                  <a:lnTo>
                    <a:pt x="205486" y="156845"/>
                  </a:lnTo>
                  <a:lnTo>
                    <a:pt x="339804" y="156845"/>
                  </a:lnTo>
                  <a:lnTo>
                    <a:pt x="354838" y="149098"/>
                  </a:lnTo>
                  <a:lnTo>
                    <a:pt x="470027" y="149098"/>
                  </a:lnTo>
                  <a:lnTo>
                    <a:pt x="485648" y="143891"/>
                  </a:lnTo>
                  <a:lnTo>
                    <a:pt x="504317" y="136271"/>
                  </a:lnTo>
                  <a:lnTo>
                    <a:pt x="510540" y="118237"/>
                  </a:lnTo>
                  <a:lnTo>
                    <a:pt x="510540" y="77089"/>
                  </a:lnTo>
                  <a:lnTo>
                    <a:pt x="494919" y="51435"/>
                  </a:lnTo>
                  <a:lnTo>
                    <a:pt x="479425" y="38608"/>
                  </a:lnTo>
                  <a:lnTo>
                    <a:pt x="448310" y="25654"/>
                  </a:lnTo>
                  <a:lnTo>
                    <a:pt x="407797" y="12827"/>
                  </a:lnTo>
                  <a:lnTo>
                    <a:pt x="354838" y="12827"/>
                  </a:lnTo>
                  <a:lnTo>
                    <a:pt x="267716" y="0"/>
                  </a:lnTo>
                  <a:close/>
                </a:path>
                <a:path w="510539" h="344805">
                  <a:moveTo>
                    <a:pt x="339804" y="156845"/>
                  </a:moveTo>
                  <a:lnTo>
                    <a:pt x="227203" y="156845"/>
                  </a:lnTo>
                  <a:lnTo>
                    <a:pt x="289560" y="169672"/>
                  </a:lnTo>
                  <a:lnTo>
                    <a:pt x="314452" y="169672"/>
                  </a:lnTo>
                  <a:lnTo>
                    <a:pt x="329946" y="161925"/>
                  </a:lnTo>
                  <a:lnTo>
                    <a:pt x="339804" y="156845"/>
                  </a:lnTo>
                  <a:close/>
                </a:path>
                <a:path w="510539" h="344805">
                  <a:moveTo>
                    <a:pt x="470027" y="149098"/>
                  </a:moveTo>
                  <a:lnTo>
                    <a:pt x="386080" y="149098"/>
                  </a:lnTo>
                  <a:lnTo>
                    <a:pt x="438912" y="156845"/>
                  </a:lnTo>
                  <a:lnTo>
                    <a:pt x="454533" y="156845"/>
                  </a:lnTo>
                  <a:lnTo>
                    <a:pt x="470027" y="149098"/>
                  </a:lnTo>
                  <a:close/>
                </a:path>
              </a:pathLst>
            </a:custGeom>
            <a:solidFill>
              <a:srgbClr val="343E73"/>
            </a:solidFill>
          </p:spPr>
          <p:txBody>
            <a:bodyPr wrap="square" lIns="0" tIns="0" rIns="0" bIns="0" rtlCol="0"/>
            <a:lstStyle/>
            <a:p>
              <a:endParaRPr/>
            </a:p>
          </p:txBody>
        </p:sp>
        <p:sp>
          <p:nvSpPr>
            <p:cNvPr id="21" name="object 21"/>
            <p:cNvSpPr/>
            <p:nvPr/>
          </p:nvSpPr>
          <p:spPr>
            <a:xfrm>
              <a:off x="1610867" y="2461259"/>
              <a:ext cx="597535" cy="2482850"/>
            </a:xfrm>
            <a:custGeom>
              <a:avLst/>
              <a:gdLst/>
              <a:ahLst/>
              <a:cxnLst/>
              <a:rect l="l" t="t" r="r" b="b"/>
              <a:pathLst>
                <a:path w="597535" h="2482850">
                  <a:moveTo>
                    <a:pt x="367156" y="2474848"/>
                  </a:moveTo>
                  <a:lnTo>
                    <a:pt x="77850" y="2474848"/>
                  </a:lnTo>
                  <a:lnTo>
                    <a:pt x="227075" y="2482596"/>
                  </a:lnTo>
                  <a:lnTo>
                    <a:pt x="367156" y="2474848"/>
                  </a:lnTo>
                  <a:close/>
                </a:path>
                <a:path w="597535" h="2482850">
                  <a:moveTo>
                    <a:pt x="416940" y="0"/>
                  </a:moveTo>
                  <a:lnTo>
                    <a:pt x="407543" y="0"/>
                  </a:lnTo>
                  <a:lnTo>
                    <a:pt x="382650" y="5079"/>
                  </a:lnTo>
                  <a:lnTo>
                    <a:pt x="329819" y="30861"/>
                  </a:lnTo>
                  <a:lnTo>
                    <a:pt x="233425" y="82168"/>
                  </a:lnTo>
                  <a:lnTo>
                    <a:pt x="195961" y="115569"/>
                  </a:lnTo>
                  <a:lnTo>
                    <a:pt x="155575" y="148843"/>
                  </a:lnTo>
                  <a:lnTo>
                    <a:pt x="124459" y="179704"/>
                  </a:lnTo>
                  <a:lnTo>
                    <a:pt x="102615" y="220725"/>
                  </a:lnTo>
                  <a:lnTo>
                    <a:pt x="62230" y="315722"/>
                  </a:lnTo>
                  <a:lnTo>
                    <a:pt x="31114" y="421004"/>
                  </a:lnTo>
                  <a:lnTo>
                    <a:pt x="21717" y="523748"/>
                  </a:lnTo>
                  <a:lnTo>
                    <a:pt x="15493" y="629030"/>
                  </a:lnTo>
                  <a:lnTo>
                    <a:pt x="21717" y="867790"/>
                  </a:lnTo>
                  <a:lnTo>
                    <a:pt x="21717" y="1109090"/>
                  </a:lnTo>
                  <a:lnTo>
                    <a:pt x="15493" y="1355597"/>
                  </a:lnTo>
                  <a:lnTo>
                    <a:pt x="0" y="1840738"/>
                  </a:lnTo>
                  <a:lnTo>
                    <a:pt x="0" y="2079497"/>
                  </a:lnTo>
                  <a:lnTo>
                    <a:pt x="6222" y="2326004"/>
                  </a:lnTo>
                  <a:lnTo>
                    <a:pt x="6222" y="2418460"/>
                  </a:lnTo>
                  <a:lnTo>
                    <a:pt x="15493" y="2449195"/>
                  </a:lnTo>
                  <a:lnTo>
                    <a:pt x="15493" y="2456941"/>
                  </a:lnTo>
                  <a:lnTo>
                    <a:pt x="37337" y="2474848"/>
                  </a:lnTo>
                  <a:lnTo>
                    <a:pt x="597407" y="2474848"/>
                  </a:lnTo>
                  <a:lnTo>
                    <a:pt x="572515" y="1789429"/>
                  </a:lnTo>
                  <a:lnTo>
                    <a:pt x="566293" y="1101343"/>
                  </a:lnTo>
                  <a:lnTo>
                    <a:pt x="556894" y="790701"/>
                  </a:lnTo>
                  <a:lnTo>
                    <a:pt x="556894" y="349123"/>
                  </a:lnTo>
                  <a:lnTo>
                    <a:pt x="547624" y="290067"/>
                  </a:lnTo>
                  <a:lnTo>
                    <a:pt x="541401" y="225932"/>
                  </a:lnTo>
                  <a:lnTo>
                    <a:pt x="525907" y="166877"/>
                  </a:lnTo>
                  <a:lnTo>
                    <a:pt x="500888" y="110362"/>
                  </a:lnTo>
                  <a:lnTo>
                    <a:pt x="463550" y="51307"/>
                  </a:lnTo>
                  <a:lnTo>
                    <a:pt x="416940" y="0"/>
                  </a:lnTo>
                  <a:close/>
                </a:path>
              </a:pathLst>
            </a:custGeom>
            <a:solidFill>
              <a:srgbClr val="BBE7FA"/>
            </a:solidFill>
          </p:spPr>
          <p:txBody>
            <a:bodyPr wrap="square" lIns="0" tIns="0" rIns="0" bIns="0" rtlCol="0"/>
            <a:lstStyle/>
            <a:p>
              <a:endParaRPr/>
            </a:p>
          </p:txBody>
        </p:sp>
        <p:sp>
          <p:nvSpPr>
            <p:cNvPr id="22" name="object 22"/>
            <p:cNvSpPr/>
            <p:nvPr/>
          </p:nvSpPr>
          <p:spPr>
            <a:xfrm>
              <a:off x="1760219" y="2537459"/>
              <a:ext cx="335280" cy="868680"/>
            </a:xfrm>
            <a:custGeom>
              <a:avLst/>
              <a:gdLst/>
              <a:ahLst/>
              <a:cxnLst/>
              <a:rect l="l" t="t" r="r" b="b"/>
              <a:pathLst>
                <a:path w="335280" h="868679">
                  <a:moveTo>
                    <a:pt x="211074" y="0"/>
                  </a:moveTo>
                  <a:lnTo>
                    <a:pt x="170687" y="0"/>
                  </a:lnTo>
                  <a:lnTo>
                    <a:pt x="139700" y="5079"/>
                  </a:lnTo>
                  <a:lnTo>
                    <a:pt x="77597" y="38607"/>
                  </a:lnTo>
                  <a:lnTo>
                    <a:pt x="37211" y="89915"/>
                  </a:lnTo>
                  <a:lnTo>
                    <a:pt x="15493" y="149098"/>
                  </a:lnTo>
                  <a:lnTo>
                    <a:pt x="0" y="200405"/>
                  </a:lnTo>
                  <a:lnTo>
                    <a:pt x="0" y="493394"/>
                  </a:lnTo>
                  <a:lnTo>
                    <a:pt x="15493" y="621918"/>
                  </a:lnTo>
                  <a:lnTo>
                    <a:pt x="30987" y="732409"/>
                  </a:lnTo>
                  <a:lnTo>
                    <a:pt x="46609" y="786384"/>
                  </a:lnTo>
                  <a:lnTo>
                    <a:pt x="77597" y="837818"/>
                  </a:lnTo>
                  <a:lnTo>
                    <a:pt x="124206" y="868679"/>
                  </a:lnTo>
                  <a:lnTo>
                    <a:pt x="186309" y="868679"/>
                  </a:lnTo>
                  <a:lnTo>
                    <a:pt x="201803" y="855852"/>
                  </a:lnTo>
                  <a:lnTo>
                    <a:pt x="242188" y="830072"/>
                  </a:lnTo>
                  <a:lnTo>
                    <a:pt x="266954" y="804417"/>
                  </a:lnTo>
                  <a:lnTo>
                    <a:pt x="282448" y="771016"/>
                  </a:lnTo>
                  <a:lnTo>
                    <a:pt x="298069" y="740155"/>
                  </a:lnTo>
                  <a:lnTo>
                    <a:pt x="304292" y="714501"/>
                  </a:lnTo>
                  <a:lnTo>
                    <a:pt x="329056" y="454913"/>
                  </a:lnTo>
                  <a:lnTo>
                    <a:pt x="335280" y="323850"/>
                  </a:lnTo>
                  <a:lnTo>
                    <a:pt x="335280" y="187578"/>
                  </a:lnTo>
                  <a:lnTo>
                    <a:pt x="329056" y="128524"/>
                  </a:lnTo>
                  <a:lnTo>
                    <a:pt x="319786" y="102742"/>
                  </a:lnTo>
                  <a:lnTo>
                    <a:pt x="313563" y="77088"/>
                  </a:lnTo>
                  <a:lnTo>
                    <a:pt x="298069" y="51435"/>
                  </a:lnTo>
                  <a:lnTo>
                    <a:pt x="273177" y="25653"/>
                  </a:lnTo>
                  <a:lnTo>
                    <a:pt x="211074" y="0"/>
                  </a:lnTo>
                  <a:close/>
                </a:path>
              </a:pathLst>
            </a:custGeom>
            <a:solidFill>
              <a:srgbClr val="81C7EE"/>
            </a:solidFill>
          </p:spPr>
          <p:txBody>
            <a:bodyPr wrap="square" lIns="0" tIns="0" rIns="0" bIns="0" rtlCol="0"/>
            <a:lstStyle/>
            <a:p>
              <a:endParaRPr/>
            </a:p>
          </p:txBody>
        </p:sp>
        <p:sp>
          <p:nvSpPr>
            <p:cNvPr id="23" name="object 23"/>
            <p:cNvSpPr/>
            <p:nvPr/>
          </p:nvSpPr>
          <p:spPr>
            <a:xfrm>
              <a:off x="2388107" y="2439923"/>
              <a:ext cx="510540" cy="2496820"/>
            </a:xfrm>
            <a:custGeom>
              <a:avLst/>
              <a:gdLst/>
              <a:ahLst/>
              <a:cxnLst/>
              <a:rect l="l" t="t" r="r" b="b"/>
              <a:pathLst>
                <a:path w="510539" h="2496820">
                  <a:moveTo>
                    <a:pt x="0" y="0"/>
                  </a:moveTo>
                  <a:lnTo>
                    <a:pt x="6223" y="20574"/>
                  </a:lnTo>
                  <a:lnTo>
                    <a:pt x="21843" y="38480"/>
                  </a:lnTo>
                  <a:lnTo>
                    <a:pt x="31115" y="71881"/>
                  </a:lnTo>
                  <a:lnTo>
                    <a:pt x="31115" y="102742"/>
                  </a:lnTo>
                  <a:lnTo>
                    <a:pt x="46736" y="305562"/>
                  </a:lnTo>
                  <a:lnTo>
                    <a:pt x="52959" y="505967"/>
                  </a:lnTo>
                  <a:lnTo>
                    <a:pt x="62230" y="765301"/>
                  </a:lnTo>
                  <a:lnTo>
                    <a:pt x="62230" y="1024763"/>
                  </a:lnTo>
                  <a:lnTo>
                    <a:pt x="37337" y="2082800"/>
                  </a:lnTo>
                  <a:lnTo>
                    <a:pt x="37337" y="2496312"/>
                  </a:lnTo>
                  <a:lnTo>
                    <a:pt x="273939" y="2496312"/>
                  </a:lnTo>
                  <a:lnTo>
                    <a:pt x="501142" y="2491232"/>
                  </a:lnTo>
                  <a:lnTo>
                    <a:pt x="510540" y="2206117"/>
                  </a:lnTo>
                  <a:lnTo>
                    <a:pt x="501142" y="1926208"/>
                  </a:lnTo>
                  <a:lnTo>
                    <a:pt x="494919" y="1641094"/>
                  </a:lnTo>
                  <a:lnTo>
                    <a:pt x="470027" y="1361186"/>
                  </a:lnTo>
                  <a:lnTo>
                    <a:pt x="448310" y="1083817"/>
                  </a:lnTo>
                  <a:lnTo>
                    <a:pt x="407797" y="798702"/>
                  </a:lnTo>
                  <a:lnTo>
                    <a:pt x="367284" y="518795"/>
                  </a:lnTo>
                  <a:lnTo>
                    <a:pt x="314452" y="241426"/>
                  </a:lnTo>
                  <a:lnTo>
                    <a:pt x="298831" y="169545"/>
                  </a:lnTo>
                  <a:lnTo>
                    <a:pt x="267716" y="110489"/>
                  </a:lnTo>
                  <a:lnTo>
                    <a:pt x="211709" y="64262"/>
                  </a:lnTo>
                  <a:lnTo>
                    <a:pt x="68453" y="12826"/>
                  </a:lnTo>
                  <a:lnTo>
                    <a:pt x="31115" y="7747"/>
                  </a:lnTo>
                  <a:lnTo>
                    <a:pt x="0" y="0"/>
                  </a:lnTo>
                  <a:close/>
                </a:path>
              </a:pathLst>
            </a:custGeom>
            <a:solidFill>
              <a:srgbClr val="BBE7FA"/>
            </a:solidFill>
          </p:spPr>
          <p:txBody>
            <a:bodyPr wrap="square" lIns="0" tIns="0" rIns="0" bIns="0" rtlCol="0"/>
            <a:lstStyle/>
            <a:p>
              <a:endParaRPr/>
            </a:p>
          </p:txBody>
        </p:sp>
        <p:sp>
          <p:nvSpPr>
            <p:cNvPr id="24" name="object 24"/>
            <p:cNvSpPr/>
            <p:nvPr/>
          </p:nvSpPr>
          <p:spPr>
            <a:xfrm>
              <a:off x="2599943" y="2615183"/>
              <a:ext cx="541020" cy="629920"/>
            </a:xfrm>
            <a:custGeom>
              <a:avLst/>
              <a:gdLst/>
              <a:ahLst/>
              <a:cxnLst/>
              <a:rect l="l" t="t" r="r" b="b"/>
              <a:pathLst>
                <a:path w="541019" h="629919">
                  <a:moveTo>
                    <a:pt x="195833" y="0"/>
                  </a:moveTo>
                  <a:lnTo>
                    <a:pt x="93218" y="51435"/>
                  </a:lnTo>
                  <a:lnTo>
                    <a:pt x="0" y="92455"/>
                  </a:lnTo>
                  <a:lnTo>
                    <a:pt x="21717" y="136143"/>
                  </a:lnTo>
                  <a:lnTo>
                    <a:pt x="71500" y="254380"/>
                  </a:lnTo>
                  <a:lnTo>
                    <a:pt x="118110" y="377698"/>
                  </a:lnTo>
                  <a:lnTo>
                    <a:pt x="155448" y="454660"/>
                  </a:lnTo>
                  <a:lnTo>
                    <a:pt x="211455" y="518921"/>
                  </a:lnTo>
                  <a:lnTo>
                    <a:pt x="242569" y="552323"/>
                  </a:lnTo>
                  <a:lnTo>
                    <a:pt x="282956" y="577976"/>
                  </a:lnTo>
                  <a:lnTo>
                    <a:pt x="320294" y="603757"/>
                  </a:lnTo>
                  <a:lnTo>
                    <a:pt x="369950" y="624331"/>
                  </a:lnTo>
                  <a:lnTo>
                    <a:pt x="416687" y="629412"/>
                  </a:lnTo>
                  <a:lnTo>
                    <a:pt x="469519" y="629412"/>
                  </a:lnTo>
                  <a:lnTo>
                    <a:pt x="500633" y="616585"/>
                  </a:lnTo>
                  <a:lnTo>
                    <a:pt x="519303" y="598551"/>
                  </a:lnTo>
                  <a:lnTo>
                    <a:pt x="534797" y="577976"/>
                  </a:lnTo>
                  <a:lnTo>
                    <a:pt x="541019" y="552323"/>
                  </a:lnTo>
                  <a:lnTo>
                    <a:pt x="541019" y="493267"/>
                  </a:lnTo>
                  <a:lnTo>
                    <a:pt x="534797" y="449579"/>
                  </a:lnTo>
                  <a:lnTo>
                    <a:pt x="519303" y="416178"/>
                  </a:lnTo>
                  <a:lnTo>
                    <a:pt x="500633" y="382777"/>
                  </a:lnTo>
                  <a:lnTo>
                    <a:pt x="453898" y="326263"/>
                  </a:lnTo>
                  <a:lnTo>
                    <a:pt x="329564" y="161798"/>
                  </a:lnTo>
                  <a:lnTo>
                    <a:pt x="195833" y="0"/>
                  </a:lnTo>
                  <a:close/>
                </a:path>
              </a:pathLst>
            </a:custGeom>
            <a:solidFill>
              <a:srgbClr val="81C7EE"/>
            </a:solidFill>
          </p:spPr>
          <p:txBody>
            <a:bodyPr wrap="square" lIns="0" tIns="0" rIns="0" bIns="0" rtlCol="0"/>
            <a:lstStyle/>
            <a:p>
              <a:endParaRPr/>
            </a:p>
          </p:txBody>
        </p:sp>
        <p:sp>
          <p:nvSpPr>
            <p:cNvPr id="25" name="object 25"/>
            <p:cNvSpPr/>
            <p:nvPr/>
          </p:nvSpPr>
          <p:spPr>
            <a:xfrm>
              <a:off x="2418587" y="2342387"/>
              <a:ext cx="402590" cy="501650"/>
            </a:xfrm>
            <a:custGeom>
              <a:avLst/>
              <a:gdLst/>
              <a:ahLst/>
              <a:cxnLst/>
              <a:rect l="l" t="t" r="r" b="b"/>
              <a:pathLst>
                <a:path w="402589" h="501650">
                  <a:moveTo>
                    <a:pt x="392938" y="0"/>
                  </a:moveTo>
                  <a:lnTo>
                    <a:pt x="6223" y="0"/>
                  </a:lnTo>
                  <a:lnTo>
                    <a:pt x="0" y="7747"/>
                  </a:lnTo>
                  <a:lnTo>
                    <a:pt x="0" y="493649"/>
                  </a:lnTo>
                  <a:lnTo>
                    <a:pt x="6223" y="501396"/>
                  </a:lnTo>
                  <a:lnTo>
                    <a:pt x="392938" y="501396"/>
                  </a:lnTo>
                  <a:lnTo>
                    <a:pt x="402336" y="493649"/>
                  </a:lnTo>
                  <a:lnTo>
                    <a:pt x="402336" y="7747"/>
                  </a:lnTo>
                  <a:lnTo>
                    <a:pt x="392938" y="0"/>
                  </a:lnTo>
                  <a:close/>
                </a:path>
              </a:pathLst>
            </a:custGeom>
            <a:solidFill>
              <a:srgbClr val="6C7D85"/>
            </a:solidFill>
          </p:spPr>
          <p:txBody>
            <a:bodyPr wrap="square" lIns="0" tIns="0" rIns="0" bIns="0" rtlCol="0"/>
            <a:lstStyle/>
            <a:p>
              <a:endParaRPr/>
            </a:p>
          </p:txBody>
        </p:sp>
        <p:sp>
          <p:nvSpPr>
            <p:cNvPr id="26" name="object 26"/>
            <p:cNvSpPr/>
            <p:nvPr/>
          </p:nvSpPr>
          <p:spPr>
            <a:xfrm>
              <a:off x="2238755" y="2609087"/>
              <a:ext cx="274320" cy="363220"/>
            </a:xfrm>
            <a:custGeom>
              <a:avLst/>
              <a:gdLst/>
              <a:ahLst/>
              <a:cxnLst/>
              <a:rect l="l" t="t" r="r" b="b"/>
              <a:pathLst>
                <a:path w="274319" h="363219">
                  <a:moveTo>
                    <a:pt x="180848" y="0"/>
                  </a:moveTo>
                  <a:lnTo>
                    <a:pt x="165226" y="0"/>
                  </a:lnTo>
                  <a:lnTo>
                    <a:pt x="140335" y="18034"/>
                  </a:lnTo>
                  <a:lnTo>
                    <a:pt x="118491" y="51435"/>
                  </a:lnTo>
                  <a:lnTo>
                    <a:pt x="93471" y="84836"/>
                  </a:lnTo>
                  <a:lnTo>
                    <a:pt x="62356" y="162051"/>
                  </a:lnTo>
                  <a:lnTo>
                    <a:pt x="15620" y="259841"/>
                  </a:lnTo>
                  <a:lnTo>
                    <a:pt x="6223" y="285496"/>
                  </a:lnTo>
                  <a:lnTo>
                    <a:pt x="0" y="316357"/>
                  </a:lnTo>
                  <a:lnTo>
                    <a:pt x="6223" y="331850"/>
                  </a:lnTo>
                  <a:lnTo>
                    <a:pt x="21843" y="349885"/>
                  </a:lnTo>
                  <a:lnTo>
                    <a:pt x="37464" y="357504"/>
                  </a:lnTo>
                  <a:lnTo>
                    <a:pt x="62356" y="362712"/>
                  </a:lnTo>
                  <a:lnTo>
                    <a:pt x="77977" y="349885"/>
                  </a:lnTo>
                  <a:lnTo>
                    <a:pt x="102869" y="336931"/>
                  </a:lnTo>
                  <a:lnTo>
                    <a:pt x="124713" y="298450"/>
                  </a:lnTo>
                  <a:lnTo>
                    <a:pt x="140335" y="259841"/>
                  </a:lnTo>
                  <a:lnTo>
                    <a:pt x="171450" y="226313"/>
                  </a:lnTo>
                  <a:lnTo>
                    <a:pt x="196342" y="200660"/>
                  </a:lnTo>
                  <a:lnTo>
                    <a:pt x="227583" y="187833"/>
                  </a:lnTo>
                  <a:lnTo>
                    <a:pt x="268096" y="154304"/>
                  </a:lnTo>
                  <a:lnTo>
                    <a:pt x="274319" y="141477"/>
                  </a:lnTo>
                  <a:lnTo>
                    <a:pt x="274319" y="128650"/>
                  </a:lnTo>
                  <a:lnTo>
                    <a:pt x="268096" y="123444"/>
                  </a:lnTo>
                  <a:lnTo>
                    <a:pt x="233806" y="77215"/>
                  </a:lnTo>
                  <a:lnTo>
                    <a:pt x="211962" y="30861"/>
                  </a:lnTo>
                  <a:lnTo>
                    <a:pt x="196342" y="12826"/>
                  </a:lnTo>
                  <a:lnTo>
                    <a:pt x="180848" y="0"/>
                  </a:lnTo>
                  <a:close/>
                </a:path>
              </a:pathLst>
            </a:custGeom>
            <a:solidFill>
              <a:srgbClr val="F0C8C1"/>
            </a:solidFill>
          </p:spPr>
          <p:txBody>
            <a:bodyPr wrap="square" lIns="0" tIns="0" rIns="0" bIns="0" rtlCol="0"/>
            <a:lstStyle/>
            <a:p>
              <a:endParaRPr/>
            </a:p>
          </p:txBody>
        </p:sp>
        <p:sp>
          <p:nvSpPr>
            <p:cNvPr id="27" name="object 27"/>
            <p:cNvSpPr/>
            <p:nvPr/>
          </p:nvSpPr>
          <p:spPr>
            <a:xfrm>
              <a:off x="2394203" y="2549651"/>
              <a:ext cx="262127" cy="213360"/>
            </a:xfrm>
            <a:prstGeom prst="rect">
              <a:avLst/>
            </a:prstGeom>
            <a:blipFill>
              <a:blip r:embed="rId2" cstate="print"/>
              <a:stretch>
                <a:fillRect/>
              </a:stretch>
            </a:blipFill>
          </p:spPr>
          <p:txBody>
            <a:bodyPr wrap="square" lIns="0" tIns="0" rIns="0" bIns="0" rtlCol="0"/>
            <a:lstStyle/>
            <a:p>
              <a:endParaRPr/>
            </a:p>
          </p:txBody>
        </p:sp>
        <p:sp>
          <p:nvSpPr>
            <p:cNvPr id="28" name="object 28"/>
            <p:cNvSpPr/>
            <p:nvPr/>
          </p:nvSpPr>
          <p:spPr>
            <a:xfrm>
              <a:off x="1805939" y="2784347"/>
              <a:ext cx="660400" cy="622300"/>
            </a:xfrm>
            <a:custGeom>
              <a:avLst/>
              <a:gdLst/>
              <a:ahLst/>
              <a:cxnLst/>
              <a:rect l="l" t="t" r="r" b="b"/>
              <a:pathLst>
                <a:path w="660400" h="622300">
                  <a:moveTo>
                    <a:pt x="479298" y="0"/>
                  </a:moveTo>
                  <a:lnTo>
                    <a:pt x="470027" y="0"/>
                  </a:lnTo>
                  <a:lnTo>
                    <a:pt x="454406" y="5079"/>
                  </a:lnTo>
                  <a:lnTo>
                    <a:pt x="432689" y="18034"/>
                  </a:lnTo>
                  <a:lnTo>
                    <a:pt x="401574" y="51435"/>
                  </a:lnTo>
                  <a:lnTo>
                    <a:pt x="211709" y="220979"/>
                  </a:lnTo>
                  <a:lnTo>
                    <a:pt x="108966" y="318642"/>
                  </a:lnTo>
                  <a:lnTo>
                    <a:pt x="71628" y="369950"/>
                  </a:lnTo>
                  <a:lnTo>
                    <a:pt x="21843" y="421386"/>
                  </a:lnTo>
                  <a:lnTo>
                    <a:pt x="6223" y="447039"/>
                  </a:lnTo>
                  <a:lnTo>
                    <a:pt x="0" y="480440"/>
                  </a:lnTo>
                  <a:lnTo>
                    <a:pt x="0" y="539623"/>
                  </a:lnTo>
                  <a:lnTo>
                    <a:pt x="15621" y="565276"/>
                  </a:lnTo>
                  <a:lnTo>
                    <a:pt x="31115" y="590930"/>
                  </a:lnTo>
                  <a:lnTo>
                    <a:pt x="52959" y="608964"/>
                  </a:lnTo>
                  <a:lnTo>
                    <a:pt x="87122" y="621791"/>
                  </a:lnTo>
                  <a:lnTo>
                    <a:pt x="133858" y="621791"/>
                  </a:lnTo>
                  <a:lnTo>
                    <a:pt x="220980" y="596138"/>
                  </a:lnTo>
                  <a:lnTo>
                    <a:pt x="258318" y="570356"/>
                  </a:lnTo>
                  <a:lnTo>
                    <a:pt x="329946" y="511301"/>
                  </a:lnTo>
                  <a:lnTo>
                    <a:pt x="392176" y="454787"/>
                  </a:lnTo>
                  <a:lnTo>
                    <a:pt x="526034" y="298068"/>
                  </a:lnTo>
                  <a:lnTo>
                    <a:pt x="659892" y="136143"/>
                  </a:lnTo>
                  <a:lnTo>
                    <a:pt x="516763" y="18034"/>
                  </a:lnTo>
                  <a:lnTo>
                    <a:pt x="479298" y="0"/>
                  </a:lnTo>
                  <a:close/>
                </a:path>
              </a:pathLst>
            </a:custGeom>
            <a:solidFill>
              <a:srgbClr val="81C7EE"/>
            </a:solidFill>
          </p:spPr>
          <p:txBody>
            <a:bodyPr wrap="square" lIns="0" tIns="0" rIns="0" bIns="0" rtlCol="0"/>
            <a:lstStyle/>
            <a:p>
              <a:endParaRPr/>
            </a:p>
          </p:txBody>
        </p:sp>
        <p:sp>
          <p:nvSpPr>
            <p:cNvPr id="29" name="object 29"/>
            <p:cNvSpPr/>
            <p:nvPr/>
          </p:nvSpPr>
          <p:spPr>
            <a:xfrm>
              <a:off x="2537459" y="2330195"/>
              <a:ext cx="170815" cy="45720"/>
            </a:xfrm>
            <a:custGeom>
              <a:avLst/>
              <a:gdLst/>
              <a:ahLst/>
              <a:cxnLst/>
              <a:rect l="l" t="t" r="r" b="b"/>
              <a:pathLst>
                <a:path w="170814" h="45719">
                  <a:moveTo>
                    <a:pt x="170687" y="0"/>
                  </a:moveTo>
                  <a:lnTo>
                    <a:pt x="0" y="0"/>
                  </a:lnTo>
                  <a:lnTo>
                    <a:pt x="0" y="45719"/>
                  </a:lnTo>
                  <a:lnTo>
                    <a:pt x="170687" y="45719"/>
                  </a:lnTo>
                  <a:close/>
                </a:path>
              </a:pathLst>
            </a:custGeom>
            <a:solidFill>
              <a:srgbClr val="1E232B"/>
            </a:solidFill>
          </p:spPr>
          <p:txBody>
            <a:bodyPr wrap="square" lIns="0" tIns="0" rIns="0" bIns="0" rtlCol="0"/>
            <a:lstStyle/>
            <a:p>
              <a:endParaRPr/>
            </a:p>
          </p:txBody>
        </p:sp>
        <p:sp>
          <p:nvSpPr>
            <p:cNvPr id="30" name="object 30"/>
            <p:cNvSpPr/>
            <p:nvPr/>
          </p:nvSpPr>
          <p:spPr>
            <a:xfrm>
              <a:off x="2136647" y="2095499"/>
              <a:ext cx="376427" cy="97536"/>
            </a:xfrm>
            <a:prstGeom prst="rect">
              <a:avLst/>
            </a:prstGeom>
            <a:blipFill>
              <a:blip r:embed="rId3" cstate="print"/>
              <a:stretch>
                <a:fillRect/>
              </a:stretch>
            </a:blipFill>
          </p:spPr>
          <p:txBody>
            <a:bodyPr wrap="square" lIns="0" tIns="0" rIns="0" bIns="0" rtlCol="0"/>
            <a:lstStyle/>
            <a:p>
              <a:endParaRPr/>
            </a:p>
          </p:txBody>
        </p:sp>
        <p:sp>
          <p:nvSpPr>
            <p:cNvPr id="31" name="object 31"/>
            <p:cNvSpPr/>
            <p:nvPr/>
          </p:nvSpPr>
          <p:spPr>
            <a:xfrm>
              <a:off x="1781555" y="3660648"/>
              <a:ext cx="211836" cy="102107"/>
            </a:xfrm>
            <a:prstGeom prst="rect">
              <a:avLst/>
            </a:prstGeom>
            <a:blipFill>
              <a:blip r:embed="rId4" cstate="print"/>
              <a:stretch>
                <a:fillRect/>
              </a:stretch>
            </a:blipFill>
          </p:spPr>
          <p:txBody>
            <a:bodyPr wrap="square" lIns="0" tIns="0" rIns="0" bIns="0" rtlCol="0"/>
            <a:lstStyle/>
            <a:p>
              <a:endParaRPr/>
            </a:p>
          </p:txBody>
        </p:sp>
        <p:sp>
          <p:nvSpPr>
            <p:cNvPr id="32" name="object 32"/>
            <p:cNvSpPr/>
            <p:nvPr/>
          </p:nvSpPr>
          <p:spPr>
            <a:xfrm>
              <a:off x="2621279" y="3660648"/>
              <a:ext cx="214883" cy="102107"/>
            </a:xfrm>
            <a:prstGeom prst="rect">
              <a:avLst/>
            </a:prstGeom>
            <a:blipFill>
              <a:blip r:embed="rId5" cstate="print"/>
              <a:stretch>
                <a:fillRect/>
              </a:stretch>
            </a:blipFill>
          </p:spPr>
          <p:txBody>
            <a:bodyPr wrap="square" lIns="0" tIns="0" rIns="0" bIns="0" rtlCol="0"/>
            <a:lstStyle/>
            <a:p>
              <a:endParaRPr/>
            </a:p>
          </p:txBody>
        </p:sp>
        <p:sp>
          <p:nvSpPr>
            <p:cNvPr id="33" name="object 33"/>
            <p:cNvSpPr/>
            <p:nvPr/>
          </p:nvSpPr>
          <p:spPr>
            <a:xfrm>
              <a:off x="2316479" y="2232659"/>
              <a:ext cx="71755" cy="24765"/>
            </a:xfrm>
            <a:custGeom>
              <a:avLst/>
              <a:gdLst/>
              <a:ahLst/>
              <a:cxnLst/>
              <a:rect l="l" t="t" r="r" b="b"/>
              <a:pathLst>
                <a:path w="71755" h="24764">
                  <a:moveTo>
                    <a:pt x="15620" y="0"/>
                  </a:moveTo>
                  <a:lnTo>
                    <a:pt x="0" y="7365"/>
                  </a:lnTo>
                  <a:lnTo>
                    <a:pt x="15620" y="19557"/>
                  </a:lnTo>
                  <a:lnTo>
                    <a:pt x="31114" y="24384"/>
                  </a:lnTo>
                  <a:lnTo>
                    <a:pt x="71627" y="24384"/>
                  </a:lnTo>
                  <a:lnTo>
                    <a:pt x="71627" y="19557"/>
                  </a:lnTo>
                  <a:lnTo>
                    <a:pt x="40512" y="19557"/>
                  </a:lnTo>
                  <a:lnTo>
                    <a:pt x="24892" y="12191"/>
                  </a:lnTo>
                  <a:lnTo>
                    <a:pt x="15620" y="0"/>
                  </a:lnTo>
                  <a:close/>
                </a:path>
                <a:path w="71755" h="24764">
                  <a:moveTo>
                    <a:pt x="71627" y="12191"/>
                  </a:moveTo>
                  <a:lnTo>
                    <a:pt x="56006" y="19557"/>
                  </a:lnTo>
                  <a:lnTo>
                    <a:pt x="71627" y="19557"/>
                  </a:lnTo>
                  <a:lnTo>
                    <a:pt x="71627" y="12191"/>
                  </a:lnTo>
                  <a:close/>
                </a:path>
              </a:pathLst>
            </a:custGeom>
            <a:solidFill>
              <a:srgbClr val="343E73"/>
            </a:solidFill>
          </p:spPr>
          <p:txBody>
            <a:bodyPr wrap="square" lIns="0" tIns="0" rIns="0" bIns="0" rtlCol="0"/>
            <a:lstStyle/>
            <a:p>
              <a:endParaRPr/>
            </a:p>
          </p:txBody>
        </p:sp>
      </p:grpSp>
      <p:sp>
        <p:nvSpPr>
          <p:cNvPr id="34" name="object 34"/>
          <p:cNvSpPr/>
          <p:nvPr/>
        </p:nvSpPr>
        <p:spPr>
          <a:xfrm>
            <a:off x="4460318" y="4210239"/>
            <a:ext cx="2473882" cy="2342884"/>
          </a:xfrm>
          <a:prstGeom prst="rect">
            <a:avLst/>
          </a:prstGeom>
          <a:blipFill>
            <a:blip r:embed="rId6" cstate="print"/>
            <a:stretch>
              <a:fillRect/>
            </a:stretch>
          </a:blipFill>
        </p:spPr>
        <p:txBody>
          <a:bodyPr wrap="square" lIns="0" tIns="0" rIns="0" bIns="0" rtlCol="0"/>
          <a:lstStyle/>
          <a:p>
            <a:endParaRPr/>
          </a:p>
        </p:txBody>
      </p:sp>
      <p:sp>
        <p:nvSpPr>
          <p:cNvPr id="35" name="object 35"/>
          <p:cNvSpPr txBox="1">
            <a:spLocks noGrp="1"/>
          </p:cNvSpPr>
          <p:nvPr>
            <p:ph type="body" idx="1"/>
          </p:nvPr>
        </p:nvSpPr>
        <p:spPr>
          <a:xfrm>
            <a:off x="500888" y="1529918"/>
            <a:ext cx="11190223" cy="4550605"/>
          </a:xfrm>
          <a:prstGeom prst="rect">
            <a:avLst/>
          </a:prstGeom>
        </p:spPr>
        <p:txBody>
          <a:bodyPr vert="horz" wrap="square" lIns="0" tIns="13335" rIns="0" bIns="0" rtlCol="0">
            <a:spAutoFit/>
          </a:bodyPr>
          <a:lstStyle/>
          <a:p>
            <a:pPr marL="3617595">
              <a:lnSpc>
                <a:spcPct val="100000"/>
              </a:lnSpc>
              <a:spcBef>
                <a:spcPts val="105"/>
              </a:spcBef>
            </a:pPr>
            <a:r>
              <a:rPr lang="en-US" spc="-110" dirty="0"/>
              <a:t>4</a:t>
            </a:r>
            <a:r>
              <a:rPr spc="-110" dirty="0"/>
              <a:t> </a:t>
            </a:r>
            <a:r>
              <a:rPr b="0" spc="180" dirty="0"/>
              <a:t>STATES </a:t>
            </a:r>
            <a:r>
              <a:rPr b="0" spc="440" dirty="0"/>
              <a:t>IN</a:t>
            </a:r>
            <a:r>
              <a:rPr b="0" spc="-620" dirty="0"/>
              <a:t> </a:t>
            </a:r>
            <a:r>
              <a:rPr b="0" spc="400" dirty="0"/>
              <a:t>NIGERIA</a:t>
            </a:r>
          </a:p>
          <a:p>
            <a:pPr marL="3566795">
              <a:lnSpc>
                <a:spcPct val="100000"/>
              </a:lnSpc>
              <a:spcBef>
                <a:spcPts val="55"/>
              </a:spcBef>
            </a:pPr>
            <a:endParaRPr sz="3000" dirty="0"/>
          </a:p>
          <a:p>
            <a:pPr marL="3617595">
              <a:lnSpc>
                <a:spcPct val="100000"/>
              </a:lnSpc>
            </a:pPr>
            <a:r>
              <a:rPr spc="-110" dirty="0"/>
              <a:t>59 </a:t>
            </a:r>
            <a:r>
              <a:rPr b="0" spc="190" dirty="0"/>
              <a:t>HUB</a:t>
            </a:r>
            <a:r>
              <a:rPr b="0" spc="-245" dirty="0"/>
              <a:t> </a:t>
            </a:r>
            <a:r>
              <a:rPr b="0" spc="325" dirty="0"/>
              <a:t>FACILITIES</a:t>
            </a:r>
          </a:p>
          <a:p>
            <a:pPr marL="3566795">
              <a:lnSpc>
                <a:spcPct val="100000"/>
              </a:lnSpc>
              <a:spcBef>
                <a:spcPts val="10"/>
              </a:spcBef>
            </a:pPr>
            <a:endParaRPr sz="3050" dirty="0"/>
          </a:p>
          <a:p>
            <a:pPr marL="3617595">
              <a:lnSpc>
                <a:spcPct val="100000"/>
              </a:lnSpc>
            </a:pPr>
            <a:r>
              <a:rPr spc="-110" dirty="0"/>
              <a:t>137 </a:t>
            </a:r>
            <a:r>
              <a:rPr b="0" spc="475" dirty="0"/>
              <a:t>COMMUNITY</a:t>
            </a:r>
            <a:r>
              <a:rPr b="0" spc="-730" dirty="0"/>
              <a:t> </a:t>
            </a:r>
            <a:r>
              <a:rPr b="0" spc="260" dirty="0"/>
              <a:t>ART </a:t>
            </a:r>
            <a:r>
              <a:rPr b="0" spc="365" dirty="0"/>
              <a:t>PHARMACIES</a:t>
            </a:r>
          </a:p>
          <a:p>
            <a:pPr marL="6883400" algn="ctr">
              <a:lnSpc>
                <a:spcPct val="100000"/>
              </a:lnSpc>
              <a:spcBef>
                <a:spcPts val="2970"/>
              </a:spcBef>
            </a:pPr>
            <a:r>
              <a:rPr lang="en-US" sz="2000" spc="80" dirty="0"/>
              <a:t>As of</a:t>
            </a:r>
            <a:r>
              <a:rPr sz="2000" spc="130" dirty="0"/>
              <a:t> </a:t>
            </a:r>
            <a:r>
              <a:rPr lang="en-US" sz="2000" spc="20" dirty="0"/>
              <a:t>9</a:t>
            </a:r>
            <a:r>
              <a:rPr lang="en-US" sz="2000" spc="20" baseline="30000" dirty="0"/>
              <a:t>th</a:t>
            </a:r>
            <a:r>
              <a:rPr lang="en-US" sz="2000" spc="20" dirty="0"/>
              <a:t> February</a:t>
            </a:r>
            <a:r>
              <a:rPr sz="2000" spc="250" dirty="0"/>
              <a:t>,</a:t>
            </a:r>
            <a:r>
              <a:rPr sz="2000" spc="-455" dirty="0"/>
              <a:t> </a:t>
            </a:r>
            <a:r>
              <a:rPr sz="2000" spc="-70" dirty="0"/>
              <a:t>20</a:t>
            </a:r>
            <a:r>
              <a:rPr lang="en-US" sz="2000" spc="-70" dirty="0"/>
              <a:t>21</a:t>
            </a:r>
            <a:endParaRPr sz="2000" dirty="0"/>
          </a:p>
          <a:p>
            <a:pPr marL="6885305" algn="ctr">
              <a:lnSpc>
                <a:spcPct val="100000"/>
              </a:lnSpc>
              <a:spcBef>
                <a:spcPts val="1480"/>
              </a:spcBef>
            </a:pPr>
            <a:r>
              <a:rPr lang="en-US" sz="8000" spc="-240" dirty="0"/>
              <a:t>23</a:t>
            </a:r>
            <a:r>
              <a:rPr sz="8000" spc="-240" dirty="0"/>
              <a:t>,</a:t>
            </a:r>
            <a:r>
              <a:rPr lang="en-US" sz="8000" spc="-240" dirty="0"/>
              <a:t>3</a:t>
            </a:r>
            <a:r>
              <a:rPr sz="8000" spc="-240" dirty="0"/>
              <a:t>7</a:t>
            </a:r>
            <a:r>
              <a:rPr lang="en-US" sz="8000" spc="-240" dirty="0"/>
              <a:t>9</a:t>
            </a:r>
            <a:endParaRPr sz="8000" dirty="0"/>
          </a:p>
        </p:txBody>
      </p:sp>
      <p:sp>
        <p:nvSpPr>
          <p:cNvPr id="36" name="object 36"/>
          <p:cNvSpPr txBox="1"/>
          <p:nvPr/>
        </p:nvSpPr>
        <p:spPr>
          <a:xfrm>
            <a:off x="8116569" y="6222288"/>
            <a:ext cx="2843530" cy="330835"/>
          </a:xfrm>
          <a:prstGeom prst="rect">
            <a:avLst/>
          </a:prstGeom>
        </p:spPr>
        <p:txBody>
          <a:bodyPr vert="horz" wrap="square" lIns="0" tIns="12700" rIns="0" bIns="0" rtlCol="0">
            <a:spAutoFit/>
          </a:bodyPr>
          <a:lstStyle/>
          <a:p>
            <a:pPr marL="12700">
              <a:lnSpc>
                <a:spcPct val="100000"/>
              </a:lnSpc>
              <a:spcBef>
                <a:spcPts val="100"/>
              </a:spcBef>
            </a:pPr>
            <a:r>
              <a:rPr sz="2000" b="1" spc="165" dirty="0">
                <a:latin typeface="Trebuchet MS"/>
                <a:cs typeface="Trebuchet MS"/>
              </a:rPr>
              <a:t>PATIENTS</a:t>
            </a:r>
            <a:r>
              <a:rPr sz="2000" b="1" spc="-175" dirty="0">
                <a:latin typeface="Trebuchet MS"/>
                <a:cs typeface="Trebuchet MS"/>
              </a:rPr>
              <a:t> </a:t>
            </a:r>
            <a:r>
              <a:rPr sz="2000" b="1" spc="190" dirty="0">
                <a:latin typeface="Trebuchet MS"/>
                <a:cs typeface="Trebuchet MS"/>
              </a:rPr>
              <a:t>CAPTURED</a:t>
            </a:r>
            <a:endParaRPr sz="2000" dirty="0">
              <a:latin typeface="Trebuchet MS"/>
              <a:cs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741144" y="76299"/>
            <a:ext cx="378979" cy="388222"/>
          </a:xfrm>
          <a:prstGeom prst="rect">
            <a:avLst/>
          </a:prstGeom>
          <a:blipFill>
            <a:blip r:embed="rId3" cstate="print"/>
            <a:stretch>
              <a:fillRect/>
            </a:stretch>
          </a:blipFill>
        </p:spPr>
        <p:txBody>
          <a:bodyPr wrap="square" lIns="0" tIns="0" rIns="0" bIns="0" rtlCol="0"/>
          <a:lstStyle/>
          <a:p>
            <a:endParaRPr/>
          </a:p>
        </p:txBody>
      </p:sp>
      <p:grpSp>
        <p:nvGrpSpPr>
          <p:cNvPr id="3" name="object 3"/>
          <p:cNvGrpSpPr/>
          <p:nvPr/>
        </p:nvGrpSpPr>
        <p:grpSpPr>
          <a:xfrm>
            <a:off x="0" y="0"/>
            <a:ext cx="12192000" cy="6858253"/>
            <a:chOff x="0" y="0"/>
            <a:chExt cx="12192000" cy="6858253"/>
          </a:xfrm>
        </p:grpSpPr>
        <p:sp>
          <p:nvSpPr>
            <p:cNvPr id="4" name="object 4"/>
            <p:cNvSpPr/>
            <p:nvPr/>
          </p:nvSpPr>
          <p:spPr>
            <a:xfrm>
              <a:off x="0" y="3677410"/>
              <a:ext cx="12192000" cy="317449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0"/>
              <a:ext cx="12192000" cy="3792220"/>
            </a:xfrm>
            <a:custGeom>
              <a:avLst/>
              <a:gdLst/>
              <a:ahLst/>
              <a:cxnLst/>
              <a:rect l="l" t="t" r="r" b="b"/>
              <a:pathLst>
                <a:path w="12192000" h="3792220">
                  <a:moveTo>
                    <a:pt x="0" y="3791712"/>
                  </a:moveTo>
                  <a:lnTo>
                    <a:pt x="12192000" y="3791712"/>
                  </a:lnTo>
                  <a:lnTo>
                    <a:pt x="12192000" y="0"/>
                  </a:lnTo>
                  <a:lnTo>
                    <a:pt x="0" y="0"/>
                  </a:lnTo>
                  <a:lnTo>
                    <a:pt x="0" y="3791712"/>
                  </a:lnTo>
                  <a:close/>
                </a:path>
              </a:pathLst>
            </a:custGeom>
            <a:solidFill>
              <a:schemeClr val="tx2">
                <a:lumMod val="75000"/>
              </a:schemeClr>
            </a:solidFill>
          </p:spPr>
          <p:txBody>
            <a:bodyPr wrap="square" lIns="0" tIns="0" rIns="0" bIns="0" rtlCol="0"/>
            <a:lstStyle/>
            <a:p>
              <a:endParaRPr dirty="0"/>
            </a:p>
          </p:txBody>
        </p:sp>
        <p:sp>
          <p:nvSpPr>
            <p:cNvPr id="6" name="object 6"/>
            <p:cNvSpPr/>
            <p:nvPr/>
          </p:nvSpPr>
          <p:spPr>
            <a:xfrm>
              <a:off x="0" y="6051803"/>
              <a:ext cx="12192000" cy="806450"/>
            </a:xfrm>
            <a:custGeom>
              <a:avLst/>
              <a:gdLst/>
              <a:ahLst/>
              <a:cxnLst/>
              <a:rect l="l" t="t" r="r" b="b"/>
              <a:pathLst>
                <a:path w="12192000" h="806450">
                  <a:moveTo>
                    <a:pt x="12192000" y="0"/>
                  </a:moveTo>
                  <a:lnTo>
                    <a:pt x="0" y="0"/>
                  </a:lnTo>
                  <a:lnTo>
                    <a:pt x="0" y="806196"/>
                  </a:lnTo>
                  <a:lnTo>
                    <a:pt x="12192000" y="806196"/>
                  </a:lnTo>
                  <a:lnTo>
                    <a:pt x="12192000" y="0"/>
                  </a:lnTo>
                  <a:close/>
                </a:path>
              </a:pathLst>
            </a:custGeom>
            <a:solidFill>
              <a:srgbClr val="042941">
                <a:alpha val="89802"/>
              </a:srgbClr>
            </a:solidFill>
          </p:spPr>
          <p:txBody>
            <a:bodyPr wrap="square" lIns="0" tIns="0" rIns="0" bIns="0" rtlCol="0"/>
            <a:lstStyle/>
            <a:p>
              <a:endParaRPr/>
            </a:p>
          </p:txBody>
        </p:sp>
      </p:grpSp>
      <p:sp>
        <p:nvSpPr>
          <p:cNvPr id="7" name="object 7"/>
          <p:cNvSpPr txBox="1">
            <a:spLocks noGrp="1"/>
          </p:cNvSpPr>
          <p:nvPr>
            <p:ph type="title"/>
          </p:nvPr>
        </p:nvSpPr>
        <p:spPr>
          <a:xfrm>
            <a:off x="2519172" y="1008296"/>
            <a:ext cx="6544309" cy="1366400"/>
          </a:xfrm>
          <a:prstGeom prst="rect">
            <a:avLst/>
          </a:prstGeom>
        </p:spPr>
        <p:txBody>
          <a:bodyPr vert="horz" wrap="square" lIns="0" tIns="12065" rIns="0" bIns="0" rtlCol="0">
            <a:spAutoFit/>
          </a:bodyPr>
          <a:lstStyle/>
          <a:p>
            <a:pPr marL="12700">
              <a:lnSpc>
                <a:spcPct val="100000"/>
              </a:lnSpc>
              <a:spcBef>
                <a:spcPts val="95"/>
              </a:spcBef>
            </a:pPr>
            <a:r>
              <a:rPr sz="8800" spc="-5" dirty="0"/>
              <a:t>THANK</a:t>
            </a:r>
            <a:r>
              <a:rPr sz="8800" spc="-70" dirty="0"/>
              <a:t> </a:t>
            </a:r>
            <a:r>
              <a:rPr sz="8800" spc="-5" dirty="0"/>
              <a:t>YOU</a:t>
            </a:r>
            <a:endParaRPr sz="8800" dirty="0"/>
          </a:p>
        </p:txBody>
      </p:sp>
      <p:grpSp>
        <p:nvGrpSpPr>
          <p:cNvPr id="8" name="object 8"/>
          <p:cNvGrpSpPr/>
          <p:nvPr/>
        </p:nvGrpSpPr>
        <p:grpSpPr>
          <a:xfrm>
            <a:off x="4949952" y="3947159"/>
            <a:ext cx="2292350" cy="131445"/>
            <a:chOff x="4949952" y="3947159"/>
            <a:chExt cx="2292350" cy="131445"/>
          </a:xfrm>
        </p:grpSpPr>
        <p:sp>
          <p:nvSpPr>
            <p:cNvPr id="9" name="object 9"/>
            <p:cNvSpPr/>
            <p:nvPr/>
          </p:nvSpPr>
          <p:spPr>
            <a:xfrm>
              <a:off x="4949952" y="3947159"/>
              <a:ext cx="463550" cy="131445"/>
            </a:xfrm>
            <a:custGeom>
              <a:avLst/>
              <a:gdLst/>
              <a:ahLst/>
              <a:cxnLst/>
              <a:rect l="l" t="t" r="r" b="b"/>
              <a:pathLst>
                <a:path w="463550" h="131445">
                  <a:moveTo>
                    <a:pt x="463296" y="0"/>
                  </a:moveTo>
                  <a:lnTo>
                    <a:pt x="0" y="0"/>
                  </a:lnTo>
                  <a:lnTo>
                    <a:pt x="0" y="131063"/>
                  </a:lnTo>
                  <a:lnTo>
                    <a:pt x="463296" y="131063"/>
                  </a:lnTo>
                  <a:lnTo>
                    <a:pt x="463296" y="0"/>
                  </a:lnTo>
                  <a:close/>
                </a:path>
              </a:pathLst>
            </a:custGeom>
            <a:solidFill>
              <a:srgbClr val="042941"/>
            </a:solidFill>
          </p:spPr>
          <p:txBody>
            <a:bodyPr wrap="square" lIns="0" tIns="0" rIns="0" bIns="0" rtlCol="0"/>
            <a:lstStyle/>
            <a:p>
              <a:endParaRPr/>
            </a:p>
          </p:txBody>
        </p:sp>
        <p:sp>
          <p:nvSpPr>
            <p:cNvPr id="10" name="object 10"/>
            <p:cNvSpPr/>
            <p:nvPr/>
          </p:nvSpPr>
          <p:spPr>
            <a:xfrm>
              <a:off x="5559552" y="3947159"/>
              <a:ext cx="463550" cy="131445"/>
            </a:xfrm>
            <a:custGeom>
              <a:avLst/>
              <a:gdLst/>
              <a:ahLst/>
              <a:cxnLst/>
              <a:rect l="l" t="t" r="r" b="b"/>
              <a:pathLst>
                <a:path w="463550" h="131445">
                  <a:moveTo>
                    <a:pt x="463296" y="0"/>
                  </a:moveTo>
                  <a:lnTo>
                    <a:pt x="0" y="0"/>
                  </a:lnTo>
                  <a:lnTo>
                    <a:pt x="0" y="131063"/>
                  </a:lnTo>
                  <a:lnTo>
                    <a:pt x="463296" y="131063"/>
                  </a:lnTo>
                  <a:lnTo>
                    <a:pt x="463296" y="0"/>
                  </a:lnTo>
                  <a:close/>
                </a:path>
              </a:pathLst>
            </a:custGeom>
            <a:solidFill>
              <a:srgbClr val="99BC22"/>
            </a:solidFill>
          </p:spPr>
          <p:txBody>
            <a:bodyPr wrap="square" lIns="0" tIns="0" rIns="0" bIns="0" rtlCol="0"/>
            <a:lstStyle/>
            <a:p>
              <a:endParaRPr/>
            </a:p>
          </p:txBody>
        </p:sp>
        <p:sp>
          <p:nvSpPr>
            <p:cNvPr id="11" name="object 11"/>
            <p:cNvSpPr/>
            <p:nvPr/>
          </p:nvSpPr>
          <p:spPr>
            <a:xfrm>
              <a:off x="6169152" y="3947159"/>
              <a:ext cx="463550" cy="131445"/>
            </a:xfrm>
            <a:custGeom>
              <a:avLst/>
              <a:gdLst/>
              <a:ahLst/>
              <a:cxnLst/>
              <a:rect l="l" t="t" r="r" b="b"/>
              <a:pathLst>
                <a:path w="463550" h="131445">
                  <a:moveTo>
                    <a:pt x="463296" y="0"/>
                  </a:moveTo>
                  <a:lnTo>
                    <a:pt x="0" y="0"/>
                  </a:lnTo>
                  <a:lnTo>
                    <a:pt x="0" y="131063"/>
                  </a:lnTo>
                  <a:lnTo>
                    <a:pt x="463296" y="131063"/>
                  </a:lnTo>
                  <a:lnTo>
                    <a:pt x="463296" y="0"/>
                  </a:lnTo>
                  <a:close/>
                </a:path>
              </a:pathLst>
            </a:custGeom>
            <a:solidFill>
              <a:srgbClr val="44536A"/>
            </a:solidFill>
          </p:spPr>
          <p:txBody>
            <a:bodyPr wrap="square" lIns="0" tIns="0" rIns="0" bIns="0" rtlCol="0"/>
            <a:lstStyle/>
            <a:p>
              <a:endParaRPr/>
            </a:p>
          </p:txBody>
        </p:sp>
        <p:sp>
          <p:nvSpPr>
            <p:cNvPr id="12" name="object 12"/>
            <p:cNvSpPr/>
            <p:nvPr/>
          </p:nvSpPr>
          <p:spPr>
            <a:xfrm>
              <a:off x="6778752" y="3947159"/>
              <a:ext cx="463550" cy="131445"/>
            </a:xfrm>
            <a:custGeom>
              <a:avLst/>
              <a:gdLst/>
              <a:ahLst/>
              <a:cxnLst/>
              <a:rect l="l" t="t" r="r" b="b"/>
              <a:pathLst>
                <a:path w="463550" h="131445">
                  <a:moveTo>
                    <a:pt x="463296" y="0"/>
                  </a:moveTo>
                  <a:lnTo>
                    <a:pt x="0" y="0"/>
                  </a:lnTo>
                  <a:lnTo>
                    <a:pt x="0" y="131063"/>
                  </a:lnTo>
                  <a:lnTo>
                    <a:pt x="463296" y="131063"/>
                  </a:lnTo>
                  <a:lnTo>
                    <a:pt x="463296" y="0"/>
                  </a:lnTo>
                  <a:close/>
                </a:path>
              </a:pathLst>
            </a:custGeom>
            <a:solidFill>
              <a:srgbClr val="EE5B60"/>
            </a:solidFill>
          </p:spPr>
          <p:txBody>
            <a:bodyPr wrap="square" lIns="0" tIns="0" rIns="0" bIns="0" rtlCol="0"/>
            <a:lstStyle/>
            <a:p>
              <a:endParaRPr/>
            </a:p>
          </p:txBody>
        </p:sp>
      </p:grpSp>
      <p:sp>
        <p:nvSpPr>
          <p:cNvPr id="14" name="object 14"/>
          <p:cNvSpPr txBox="1"/>
          <p:nvPr/>
        </p:nvSpPr>
        <p:spPr>
          <a:xfrm>
            <a:off x="4186047" y="6305168"/>
            <a:ext cx="3674110" cy="299720"/>
          </a:xfrm>
          <a:prstGeom prst="rect">
            <a:avLst/>
          </a:prstGeom>
        </p:spPr>
        <p:txBody>
          <a:bodyPr vert="horz" wrap="square" lIns="0" tIns="12700" rIns="0" bIns="0" rtlCol="0">
            <a:spAutoFit/>
          </a:bodyPr>
          <a:lstStyle/>
          <a:p>
            <a:pPr marL="12700" algn="ctr">
              <a:lnSpc>
                <a:spcPct val="100000"/>
              </a:lnSpc>
              <a:spcBef>
                <a:spcPts val="100"/>
              </a:spcBef>
            </a:pPr>
            <a:r>
              <a:rPr sz="1800" spc="-5" dirty="0">
                <a:solidFill>
                  <a:srgbClr val="FFFFFF"/>
                </a:solidFill>
                <a:latin typeface="Arial"/>
                <a:cs typeface="Arial"/>
              </a:rPr>
              <a:t>NigeriaMRS</a:t>
            </a:r>
            <a:endParaRPr sz="1800" dirty="0">
              <a:latin typeface="Trebuchet MS"/>
              <a:cs typeface="Trebuchet MS"/>
            </a:endParaRPr>
          </a:p>
        </p:txBody>
      </p:sp>
      <p:sp>
        <p:nvSpPr>
          <p:cNvPr id="15" name="object 14">
            <a:extLst>
              <a:ext uri="{FF2B5EF4-FFF2-40B4-BE49-F238E27FC236}">
                <a16:creationId xmlns:a16="http://schemas.microsoft.com/office/drawing/2014/main" id="{1C45ADFD-2759-4CB2-A1FB-9DF057F99E77}"/>
              </a:ext>
            </a:extLst>
          </p:cNvPr>
          <p:cNvSpPr txBox="1"/>
          <p:nvPr/>
        </p:nvSpPr>
        <p:spPr>
          <a:xfrm>
            <a:off x="3954271" y="2576533"/>
            <a:ext cx="3674110" cy="320601"/>
          </a:xfrm>
          <a:prstGeom prst="rect">
            <a:avLst/>
          </a:prstGeom>
        </p:spPr>
        <p:txBody>
          <a:bodyPr vert="horz" wrap="square" lIns="0" tIns="12700" rIns="0" bIns="0" rtlCol="0">
            <a:spAutoFit/>
          </a:bodyPr>
          <a:lstStyle/>
          <a:p>
            <a:pPr marL="12700" algn="ctr">
              <a:lnSpc>
                <a:spcPct val="100000"/>
              </a:lnSpc>
              <a:spcBef>
                <a:spcPts val="100"/>
              </a:spcBef>
            </a:pPr>
            <a:r>
              <a:rPr lang="en-US" spc="-5" dirty="0">
                <a:solidFill>
                  <a:srgbClr val="FFFFFF"/>
                </a:solidFill>
                <a:latin typeface="Arial"/>
                <a:cs typeface="Arial"/>
              </a:rPr>
              <a:t>Presenter: </a:t>
            </a:r>
            <a:r>
              <a:rPr lang="en-US" sz="2000" b="1" spc="-5" dirty="0">
                <a:solidFill>
                  <a:srgbClr val="FFFFFF"/>
                </a:solidFill>
                <a:latin typeface="Arial"/>
                <a:cs typeface="Arial"/>
              </a:rPr>
              <a:t>Gibril Gomez</a:t>
            </a:r>
            <a:endParaRPr sz="1800" b="1" dirty="0">
              <a:latin typeface="Trebuchet MS"/>
              <a:cs typeface="Trebuchet MS"/>
            </a:endParaRPr>
          </a:p>
        </p:txBody>
      </p:sp>
      <p:sp>
        <p:nvSpPr>
          <p:cNvPr id="16" name="object 14">
            <a:extLst>
              <a:ext uri="{FF2B5EF4-FFF2-40B4-BE49-F238E27FC236}">
                <a16:creationId xmlns:a16="http://schemas.microsoft.com/office/drawing/2014/main" id="{30E56580-80E7-4BAC-BD42-63D607836F4F}"/>
              </a:ext>
            </a:extLst>
          </p:cNvPr>
          <p:cNvSpPr txBox="1"/>
          <p:nvPr/>
        </p:nvSpPr>
        <p:spPr>
          <a:xfrm>
            <a:off x="3954271" y="3251008"/>
            <a:ext cx="3674110" cy="299720"/>
          </a:xfrm>
          <a:prstGeom prst="rect">
            <a:avLst/>
          </a:prstGeom>
        </p:spPr>
        <p:txBody>
          <a:bodyPr vert="horz" wrap="square" lIns="0" tIns="12700" rIns="0" bIns="0" rtlCol="0">
            <a:spAutoFit/>
          </a:bodyPr>
          <a:lstStyle/>
          <a:p>
            <a:pPr marL="12700" algn="ctr">
              <a:lnSpc>
                <a:spcPct val="100000"/>
              </a:lnSpc>
              <a:spcBef>
                <a:spcPts val="100"/>
              </a:spcBef>
            </a:pPr>
            <a:r>
              <a:rPr lang="en-US" spc="-5" dirty="0">
                <a:solidFill>
                  <a:srgbClr val="FFFFFF"/>
                </a:solidFill>
                <a:latin typeface="Arial"/>
                <a:cs typeface="Arial"/>
              </a:rPr>
              <a:t>Email: </a:t>
            </a:r>
            <a:r>
              <a:rPr lang="en-US" b="1" spc="-5" dirty="0">
                <a:solidFill>
                  <a:srgbClr val="FFFFFF"/>
                </a:solidFill>
                <a:latin typeface="Arial"/>
                <a:cs typeface="Arial"/>
                <a:hlinkClick r:id="rId5"/>
              </a:rPr>
              <a:t>gibrilgmz@gmail.com</a:t>
            </a:r>
            <a:r>
              <a:rPr lang="en-US" b="1" spc="-5" dirty="0">
                <a:solidFill>
                  <a:srgbClr val="FFFFFF"/>
                </a:solidFill>
                <a:latin typeface="Arial"/>
                <a:cs typeface="Arial"/>
              </a:rPr>
              <a:t> </a:t>
            </a:r>
            <a:endParaRPr sz="1800" b="1" dirty="0">
              <a:latin typeface="Trebuchet MS"/>
              <a:cs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rotWithShape="1">
          <a:blip r:embed="rId2"/>
          <a:srcRect l="18910" t="17474" r="19017" b="8072"/>
          <a:stretch/>
        </p:blipFill>
        <p:spPr bwMode="auto">
          <a:xfrm>
            <a:off x="0" y="1238091"/>
            <a:ext cx="7391400" cy="4841240"/>
          </a:xfrm>
          <a:prstGeom prst="rect">
            <a:avLst/>
          </a:prstGeom>
          <a:ln>
            <a:noFill/>
          </a:ln>
          <a:extLst>
            <a:ext uri="{53640926-AAD7-44D8-BBD7-CCE9431645EC}">
              <a14:shadowObscured xmlns:a14="http://schemas.microsoft.com/office/drawing/2010/main"/>
            </a:ext>
          </a:extLst>
        </p:spPr>
      </p:pic>
      <p:sp>
        <p:nvSpPr>
          <p:cNvPr id="5" name="Title 3"/>
          <p:cNvSpPr txBox="1">
            <a:spLocks/>
          </p:cNvSpPr>
          <p:nvPr/>
        </p:nvSpPr>
        <p:spPr>
          <a:xfrm>
            <a:off x="457200" y="304800"/>
            <a:ext cx="11353800" cy="615553"/>
          </a:xfrm>
          <a:prstGeom prst="rect">
            <a:avLst/>
          </a:prstGeom>
        </p:spPr>
        <p:txBody>
          <a:bodyPr/>
          <a:lstStyle>
            <a:lvl1pPr>
              <a:defRPr>
                <a:latin typeface="+mj-lt"/>
                <a:ea typeface="+mj-ea"/>
                <a:cs typeface="+mj-cs"/>
              </a:defRPr>
            </a:lvl1pPr>
          </a:lstStyle>
          <a:p>
            <a:pPr algn="ctr"/>
            <a:r>
              <a:rPr lang="en-US" sz="4000" b="1" kern="0" dirty="0">
                <a:solidFill>
                  <a:schemeClr val="tx1"/>
                </a:solidFill>
              </a:rPr>
              <a:t>NigeriaMRS Overview</a:t>
            </a:r>
          </a:p>
        </p:txBody>
      </p:sp>
      <p:sp>
        <p:nvSpPr>
          <p:cNvPr id="6" name="Content Placeholder 2">
            <a:extLst>
              <a:ext uri="{FF2B5EF4-FFF2-40B4-BE49-F238E27FC236}">
                <a16:creationId xmlns:a16="http://schemas.microsoft.com/office/drawing/2014/main" id="{F1546093-B745-4C22-9D17-8B87596ED3DD}"/>
              </a:ext>
            </a:extLst>
          </p:cNvPr>
          <p:cNvSpPr txBox="1">
            <a:spLocks/>
          </p:cNvSpPr>
          <p:nvPr/>
        </p:nvSpPr>
        <p:spPr>
          <a:xfrm>
            <a:off x="7376160" y="1253331"/>
            <a:ext cx="4511040" cy="5299869"/>
          </a:xfrm>
          <a:prstGeom prst="rect">
            <a:avLst/>
          </a:prstGeom>
        </p:spPr>
        <p:txBody>
          <a:bodyPr>
            <a:normAutofit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en-US" kern="0" dirty="0">
                <a:solidFill>
                  <a:sysClr val="windowText" lastClr="000000"/>
                </a:solidFill>
              </a:rPr>
              <a:t>NMRS is acronym for Nigeria Medical Records System</a:t>
            </a:r>
          </a:p>
          <a:p>
            <a:pPr marL="285750" indent="-285750">
              <a:buFont typeface="Arial" panose="020B0604020202020204" pitchFamily="34" charset="0"/>
              <a:buChar char="•"/>
            </a:pPr>
            <a:endParaRPr lang="en-US" kern="0" dirty="0">
              <a:solidFill>
                <a:sysClr val="windowText" lastClr="000000"/>
              </a:solidFill>
            </a:endParaRPr>
          </a:p>
          <a:p>
            <a:pPr marL="285750" indent="-285750">
              <a:buFont typeface="Arial" panose="020B0604020202020204" pitchFamily="34" charset="0"/>
              <a:buChar char="•"/>
            </a:pPr>
            <a:r>
              <a:rPr lang="en-US" kern="0" dirty="0">
                <a:solidFill>
                  <a:sysClr val="windowText" lastClr="000000"/>
                </a:solidFill>
              </a:rPr>
              <a:t>An adaptation of the </a:t>
            </a:r>
            <a:r>
              <a:rPr lang="en-US" kern="0" dirty="0" err="1">
                <a:solidFill>
                  <a:sysClr val="windowText" lastClr="000000"/>
                </a:solidFill>
              </a:rPr>
              <a:t>OpenMRS</a:t>
            </a:r>
            <a:r>
              <a:rPr lang="en-US" kern="0" dirty="0">
                <a:solidFill>
                  <a:sysClr val="windowText" lastClr="000000"/>
                </a:solidFill>
              </a:rPr>
              <a:t> software to support HIV program in Nigeria</a:t>
            </a:r>
          </a:p>
          <a:p>
            <a:pPr marL="285750" indent="-285750">
              <a:buFont typeface="Arial" panose="020B0604020202020204" pitchFamily="34" charset="0"/>
              <a:buChar char="•"/>
            </a:pPr>
            <a:endParaRPr lang="en-US" kern="0" dirty="0">
              <a:solidFill>
                <a:sysClr val="windowText" lastClr="000000"/>
              </a:solidFill>
            </a:endParaRPr>
          </a:p>
          <a:p>
            <a:pPr marL="285750" indent="-285750">
              <a:buFont typeface="Arial" panose="020B0604020202020204" pitchFamily="34" charset="0"/>
              <a:buChar char="•"/>
            </a:pPr>
            <a:r>
              <a:rPr lang="en-US" kern="0" dirty="0">
                <a:solidFill>
                  <a:sysClr val="windowText" lastClr="000000"/>
                </a:solidFill>
              </a:rPr>
              <a:t>Supported program areas - HTS, PMTCT, ART</a:t>
            </a:r>
          </a:p>
          <a:p>
            <a:pPr marL="285750" indent="-285750">
              <a:buFont typeface="Arial" panose="020B0604020202020204" pitchFamily="34" charset="0"/>
              <a:buChar char="•"/>
            </a:pPr>
            <a:endParaRPr lang="en-US" kern="0" dirty="0">
              <a:solidFill>
                <a:sysClr val="windowText" lastClr="000000"/>
              </a:solidFill>
            </a:endParaRPr>
          </a:p>
          <a:p>
            <a:pPr marL="285750" indent="-285750">
              <a:buFont typeface="Arial" panose="020B0604020202020204" pitchFamily="34" charset="0"/>
              <a:buChar char="•"/>
            </a:pPr>
            <a:r>
              <a:rPr lang="en-US" kern="0" dirty="0">
                <a:solidFill>
                  <a:sysClr val="windowText" lastClr="000000"/>
                </a:solidFill>
              </a:rPr>
              <a:t>Modules include – Patient management, Data management, Data quality assurance, Commodities management, Reporting and Systems management</a:t>
            </a:r>
          </a:p>
          <a:p>
            <a:pPr marL="285750" indent="-285750">
              <a:buFont typeface="Arial" panose="020B0604020202020204" pitchFamily="34" charset="0"/>
              <a:buChar char="•"/>
            </a:pPr>
            <a:endParaRPr lang="en-US" kern="0" dirty="0">
              <a:solidFill>
                <a:sysClr val="windowText" lastClr="000000"/>
              </a:solidFill>
            </a:endParaRPr>
          </a:p>
          <a:p>
            <a:pPr marL="285750" indent="-285750">
              <a:buFont typeface="Arial" panose="020B0604020202020204" pitchFamily="34" charset="0"/>
              <a:buChar char="•"/>
            </a:pPr>
            <a:r>
              <a:rPr lang="en-US" kern="0" dirty="0">
                <a:solidFill>
                  <a:sysClr val="windowText" lastClr="000000"/>
                </a:solidFill>
              </a:rPr>
              <a:t>In use across over 1000 PEPFAR &amp; </a:t>
            </a:r>
            <a:r>
              <a:rPr lang="en-US" kern="0" dirty="0" err="1">
                <a:solidFill>
                  <a:sysClr val="windowText" lastClr="000000"/>
                </a:solidFill>
              </a:rPr>
              <a:t>GoN</a:t>
            </a:r>
            <a:r>
              <a:rPr lang="en-US" kern="0" dirty="0">
                <a:solidFill>
                  <a:sysClr val="windowText" lastClr="000000"/>
                </a:solidFill>
              </a:rPr>
              <a:t> supported facilities in 21 states</a:t>
            </a:r>
          </a:p>
          <a:p>
            <a:pPr marL="285750" indent="-285750">
              <a:buFont typeface="Arial" panose="020B0604020202020204" pitchFamily="34" charset="0"/>
              <a:buChar char="•"/>
            </a:pPr>
            <a:endParaRPr lang="en-US" kern="0" dirty="0">
              <a:solidFill>
                <a:sysClr val="windowText" lastClr="000000"/>
              </a:solidFill>
            </a:endParaRPr>
          </a:p>
          <a:p>
            <a:pPr marL="285750" indent="-285750">
              <a:buFont typeface="Arial" panose="020B0604020202020204" pitchFamily="34" charset="0"/>
              <a:buChar char="•"/>
            </a:pPr>
            <a:r>
              <a:rPr lang="en-US" kern="0" dirty="0">
                <a:solidFill>
                  <a:sysClr val="windowText" lastClr="000000"/>
                </a:solidFill>
              </a:rPr>
              <a:t>Manages records of over 750,000 patients currently on treatment</a:t>
            </a:r>
            <a:endParaRPr lang="en-NG" kern="0" dirty="0">
              <a:solidFill>
                <a:sysClr val="windowText" lastClr="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BADAE62-F3E9-4E2D-ABCC-7E5260B6BEF3}"/>
              </a:ext>
            </a:extLst>
          </p:cNvPr>
          <p:cNvSpPr txBox="1">
            <a:spLocks/>
          </p:cNvSpPr>
          <p:nvPr/>
        </p:nvSpPr>
        <p:spPr>
          <a:xfrm>
            <a:off x="228600" y="49927"/>
            <a:ext cx="11353800" cy="615553"/>
          </a:xfrm>
          <a:prstGeom prst="rect">
            <a:avLst/>
          </a:prstGeom>
        </p:spPr>
        <p:txBody>
          <a:bodyPr/>
          <a:lstStyle>
            <a:lvl1pPr>
              <a:defRPr>
                <a:latin typeface="+mj-lt"/>
                <a:ea typeface="+mj-ea"/>
                <a:cs typeface="+mj-cs"/>
              </a:defRPr>
            </a:lvl1pPr>
          </a:lstStyle>
          <a:p>
            <a:pPr algn="ctr"/>
            <a:r>
              <a:rPr lang="en-US" sz="4000" b="1" kern="0" dirty="0"/>
              <a:t>Retention (Patient Reminders)</a:t>
            </a:r>
            <a:endParaRPr lang="en-US" sz="4000" b="1" kern="0" dirty="0">
              <a:solidFill>
                <a:schemeClr val="tx1"/>
              </a:solidFill>
            </a:endParaRPr>
          </a:p>
        </p:txBody>
      </p:sp>
      <p:pic>
        <p:nvPicPr>
          <p:cNvPr id="5" name="Picture 4">
            <a:extLst>
              <a:ext uri="{FF2B5EF4-FFF2-40B4-BE49-F238E27FC236}">
                <a16:creationId xmlns:a16="http://schemas.microsoft.com/office/drawing/2014/main" id="{39C60795-7346-4964-B746-20688850EFC8}"/>
              </a:ext>
            </a:extLst>
          </p:cNvPr>
          <p:cNvPicPr/>
          <p:nvPr/>
        </p:nvPicPr>
        <p:blipFill rotWithShape="1">
          <a:blip r:embed="rId2"/>
          <a:srcRect l="17920" t="14890" r="19059" b="6005"/>
          <a:stretch/>
        </p:blipFill>
        <p:spPr bwMode="auto">
          <a:xfrm>
            <a:off x="76200" y="914400"/>
            <a:ext cx="7772400" cy="5863193"/>
          </a:xfrm>
          <a:prstGeom prst="rect">
            <a:avLst/>
          </a:prstGeom>
          <a:ln>
            <a:noFill/>
          </a:ln>
          <a:extLst>
            <a:ext uri="{53640926-AAD7-44D8-BBD7-CCE9431645EC}">
              <a14:shadowObscured xmlns:a14="http://schemas.microsoft.com/office/drawing/2010/main"/>
            </a:ext>
          </a:extLst>
        </p:spPr>
      </p:pic>
      <p:sp>
        <p:nvSpPr>
          <p:cNvPr id="6" name="Content Placeholder 2">
            <a:extLst>
              <a:ext uri="{FF2B5EF4-FFF2-40B4-BE49-F238E27FC236}">
                <a16:creationId xmlns:a16="http://schemas.microsoft.com/office/drawing/2014/main" id="{47EE684E-F224-4622-97C6-1B6FA7548AC7}"/>
              </a:ext>
            </a:extLst>
          </p:cNvPr>
          <p:cNvSpPr txBox="1">
            <a:spLocks/>
          </p:cNvSpPr>
          <p:nvPr/>
        </p:nvSpPr>
        <p:spPr>
          <a:xfrm>
            <a:off x="8077200" y="914400"/>
            <a:ext cx="3962400" cy="5791200"/>
          </a:xfrm>
          <a:prstGeom prst="rect">
            <a:avLst/>
          </a:prstGeom>
        </p:spPr>
        <p:txBody>
          <a:bodyPr>
            <a:normAutofit fontScale="85000"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dirty="0"/>
              <a:t>To achieve a sustainable implementation and i</a:t>
            </a:r>
            <a:r>
              <a:rPr lang="en-US" sz="2400" kern="0" dirty="0">
                <a:solidFill>
                  <a:sysClr val="windowText" lastClr="000000"/>
                </a:solidFill>
              </a:rPr>
              <a:t>n line with the need to optimize strategies for better retention of our clients, and in response to patient level issues that have contributed to IIT, the necessity for the use of SMS reminder systems came up.</a:t>
            </a:r>
          </a:p>
          <a:p>
            <a:endParaRPr lang="en-US" sz="2400" kern="0" dirty="0">
              <a:solidFill>
                <a:sysClr val="windowText" lastClr="000000"/>
              </a:solidFill>
            </a:endParaRPr>
          </a:p>
          <a:p>
            <a:r>
              <a:rPr lang="en-US" sz="2400" kern="0" dirty="0">
                <a:solidFill>
                  <a:sysClr val="windowText" lastClr="000000"/>
                </a:solidFill>
              </a:rPr>
              <a:t>Patient phone numbers are linked to a service that handles appointment reminders, this reminders are coded messages in other to avoid stigma. This reminders help boost facility retention numbers overtime. These automated reminders deliver messages for ‘Appointment Reminders, ARV Drug Pickups, Viral Load Test, Drug Adherence, etc.</a:t>
            </a:r>
          </a:p>
          <a:p>
            <a:endParaRPr lang="en-NG" sz="2400" kern="0" dirty="0">
              <a:solidFill>
                <a:sysClr val="windowText" lastClr="000000"/>
              </a:solidFill>
            </a:endParaRPr>
          </a:p>
        </p:txBody>
      </p:sp>
      <p:cxnSp>
        <p:nvCxnSpPr>
          <p:cNvPr id="7" name="Straight Arrow Connector 6">
            <a:extLst>
              <a:ext uri="{FF2B5EF4-FFF2-40B4-BE49-F238E27FC236}">
                <a16:creationId xmlns:a16="http://schemas.microsoft.com/office/drawing/2014/main" id="{EA40B988-D0E1-4FB7-8286-0653CC5DED73}"/>
              </a:ext>
            </a:extLst>
          </p:cNvPr>
          <p:cNvCxnSpPr>
            <a:cxnSpLocks/>
          </p:cNvCxnSpPr>
          <p:nvPr/>
        </p:nvCxnSpPr>
        <p:spPr>
          <a:xfrm flipH="1" flipV="1">
            <a:off x="2133600" y="1524000"/>
            <a:ext cx="2286000" cy="152400"/>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90BBAC-5360-487E-8EE4-2D2BF9EA3848}"/>
              </a:ext>
            </a:extLst>
          </p:cNvPr>
          <p:cNvSpPr>
            <a:spLocks noGrp="1"/>
          </p:cNvSpPr>
          <p:nvPr>
            <p:ph type="title"/>
          </p:nvPr>
        </p:nvSpPr>
        <p:spPr>
          <a:xfrm>
            <a:off x="223545" y="304800"/>
            <a:ext cx="6159000" cy="1325563"/>
          </a:xfrm>
        </p:spPr>
        <p:txBody>
          <a:bodyPr>
            <a:normAutofit/>
          </a:bodyPr>
          <a:lstStyle/>
          <a:p>
            <a:pPr algn="ctr"/>
            <a:r>
              <a:rPr lang="en-US" sz="4000" b="1" dirty="0">
                <a:latin typeface="+mn-lt"/>
              </a:rPr>
              <a:t>Scheduled &amp; Missed Appointment Lists</a:t>
            </a:r>
            <a:endParaRPr lang="en-NG" sz="4000" b="1" dirty="0">
              <a:latin typeface="+mn-lt"/>
            </a:endParaRPr>
          </a:p>
        </p:txBody>
      </p:sp>
      <p:pic>
        <p:nvPicPr>
          <p:cNvPr id="7" name="Content Placeholder 6">
            <a:extLst>
              <a:ext uri="{FF2B5EF4-FFF2-40B4-BE49-F238E27FC236}">
                <a16:creationId xmlns:a16="http://schemas.microsoft.com/office/drawing/2014/main" id="{DF361D2C-6D83-4426-80D0-68CA2C090F85}"/>
              </a:ext>
            </a:extLst>
          </p:cNvPr>
          <p:cNvPicPr>
            <a:picLocks noGrp="1" noChangeAspect="1"/>
          </p:cNvPicPr>
          <p:nvPr>
            <p:ph sz="half" idx="1"/>
          </p:nvPr>
        </p:nvPicPr>
        <p:blipFill>
          <a:blip r:embed="rId2"/>
          <a:stretch>
            <a:fillRect/>
          </a:stretch>
        </p:blipFill>
        <p:spPr>
          <a:xfrm>
            <a:off x="6675581" y="365125"/>
            <a:ext cx="5181600" cy="2749267"/>
          </a:xfrm>
          <a:prstGeom prst="rect">
            <a:avLst/>
          </a:prstGeom>
        </p:spPr>
      </p:pic>
      <p:pic>
        <p:nvPicPr>
          <p:cNvPr id="11" name="Content Placeholder 6">
            <a:extLst>
              <a:ext uri="{FF2B5EF4-FFF2-40B4-BE49-F238E27FC236}">
                <a16:creationId xmlns:a16="http://schemas.microsoft.com/office/drawing/2014/main" id="{190BAFCD-4C63-4486-8DC5-2AF72B009260}"/>
              </a:ext>
            </a:extLst>
          </p:cNvPr>
          <p:cNvPicPr>
            <a:picLocks noGrp="1" noChangeAspect="1"/>
          </p:cNvPicPr>
          <p:nvPr>
            <p:ph sz="half" idx="2"/>
          </p:nvPr>
        </p:nvPicPr>
        <p:blipFill rotWithShape="1">
          <a:blip r:embed="rId3"/>
          <a:srcRect l="3208"/>
          <a:stretch/>
        </p:blipFill>
        <p:spPr>
          <a:xfrm>
            <a:off x="6675581" y="3276600"/>
            <a:ext cx="5273963" cy="3055114"/>
          </a:xfrm>
          <a:prstGeom prst="rect">
            <a:avLst/>
          </a:prstGeom>
        </p:spPr>
      </p:pic>
      <p:pic>
        <p:nvPicPr>
          <p:cNvPr id="5" name="Content Placeholder 3">
            <a:extLst>
              <a:ext uri="{FF2B5EF4-FFF2-40B4-BE49-F238E27FC236}">
                <a16:creationId xmlns:a16="http://schemas.microsoft.com/office/drawing/2014/main" id="{F1C1F364-858E-4A9D-97F5-07E31E3D755C}"/>
              </a:ext>
            </a:extLst>
          </p:cNvPr>
          <p:cNvPicPr>
            <a:picLocks noChangeAspect="1"/>
          </p:cNvPicPr>
          <p:nvPr/>
        </p:nvPicPr>
        <p:blipFill rotWithShape="1">
          <a:blip r:embed="rId4"/>
          <a:srcRect l="-44883" r="46205"/>
          <a:stretch/>
        </p:blipFill>
        <p:spPr>
          <a:xfrm>
            <a:off x="223544" y="1828800"/>
            <a:ext cx="6159000" cy="4351338"/>
          </a:xfrm>
          <a:prstGeom prst="rect">
            <a:avLst/>
          </a:prstGeom>
          <a:ln>
            <a:solidFill>
              <a:schemeClr val="bg1">
                <a:lumMod val="85000"/>
              </a:schemeClr>
            </a:solidFill>
          </a:ln>
        </p:spPr>
      </p:pic>
      <p:sp>
        <p:nvSpPr>
          <p:cNvPr id="6" name="Title 3">
            <a:extLst>
              <a:ext uri="{FF2B5EF4-FFF2-40B4-BE49-F238E27FC236}">
                <a16:creationId xmlns:a16="http://schemas.microsoft.com/office/drawing/2014/main" id="{313AADF1-70B0-4A39-9800-97F41238F9F2}"/>
              </a:ext>
            </a:extLst>
          </p:cNvPr>
          <p:cNvSpPr txBox="1">
            <a:spLocks/>
          </p:cNvSpPr>
          <p:nvPr/>
        </p:nvSpPr>
        <p:spPr>
          <a:xfrm>
            <a:off x="365752" y="2015921"/>
            <a:ext cx="2699882" cy="4351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j-ea"/>
                <a:cs typeface="+mj-cs"/>
              </a:rPr>
              <a:t>Appointment lists facilitate both pre-emptive and early defaulter tracking to improve retention</a:t>
            </a:r>
            <a:endParaRPr kumimoji="0" lang="en-NG" sz="2400" b="0"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452461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1295400"/>
            <a:ext cx="10363200" cy="5105400"/>
          </a:xfrm>
          <a:prstGeom prst="rect">
            <a:avLst/>
          </a:prstGeom>
        </p:spPr>
      </p:pic>
      <p:sp>
        <p:nvSpPr>
          <p:cNvPr id="4" name="Title 3"/>
          <p:cNvSpPr txBox="1">
            <a:spLocks/>
          </p:cNvSpPr>
          <p:nvPr/>
        </p:nvSpPr>
        <p:spPr>
          <a:xfrm>
            <a:off x="381000" y="457200"/>
            <a:ext cx="11353800" cy="615553"/>
          </a:xfrm>
          <a:prstGeom prst="rect">
            <a:avLst/>
          </a:prstGeom>
        </p:spPr>
        <p:txBody>
          <a:bodyPr/>
          <a:lstStyle>
            <a:lvl1pPr>
              <a:defRPr>
                <a:latin typeface="+mj-lt"/>
                <a:ea typeface="+mj-ea"/>
                <a:cs typeface="+mj-cs"/>
              </a:defRPr>
            </a:lvl1pPr>
          </a:lstStyle>
          <a:p>
            <a:pPr algn="ctr"/>
            <a:r>
              <a:rPr lang="en-US" sz="4000" b="1" kern="0" dirty="0">
                <a:solidFill>
                  <a:schemeClr val="tx1"/>
                </a:solidFill>
              </a:rPr>
              <a:t>Reference App Treatment Forms</a:t>
            </a:r>
          </a:p>
        </p:txBody>
      </p:sp>
    </p:spTree>
    <p:extLst>
      <p:ext uri="{BB962C8B-B14F-4D97-AF65-F5344CB8AC3E}">
        <p14:creationId xmlns:p14="http://schemas.microsoft.com/office/powerpoint/2010/main" val="3431463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80B4F-79DA-44D3-A7BB-C394B489B261}"/>
              </a:ext>
            </a:extLst>
          </p:cNvPr>
          <p:cNvSpPr>
            <a:spLocks noGrp="1"/>
          </p:cNvSpPr>
          <p:nvPr>
            <p:ph type="title"/>
          </p:nvPr>
        </p:nvSpPr>
        <p:spPr/>
        <p:txBody>
          <a:bodyPr>
            <a:normAutofit/>
          </a:bodyPr>
          <a:lstStyle/>
          <a:p>
            <a:r>
              <a:rPr lang="en-US" sz="4000" b="1" dirty="0">
                <a:latin typeface="+mn-lt"/>
              </a:rPr>
              <a:t>Program Implementation Results – Rivers Surge</a:t>
            </a:r>
            <a:endParaRPr lang="en-NG" sz="4000" b="1" dirty="0">
              <a:latin typeface="+mn-lt"/>
            </a:endParaRPr>
          </a:p>
        </p:txBody>
      </p:sp>
      <p:graphicFrame>
        <p:nvGraphicFramePr>
          <p:cNvPr id="8" name="Content Placeholder 3">
            <a:extLst>
              <a:ext uri="{FF2B5EF4-FFF2-40B4-BE49-F238E27FC236}">
                <a16:creationId xmlns:a16="http://schemas.microsoft.com/office/drawing/2014/main" id="{993171CC-7FCD-4F7F-AE6D-6195E654BA7F}"/>
              </a:ext>
            </a:extLst>
          </p:cNvPr>
          <p:cNvGraphicFramePr>
            <a:graphicFrameLocks noGrp="1"/>
          </p:cNvGraphicFramePr>
          <p:nvPr>
            <p:ph sz="half" idx="2"/>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8">
            <a:extLst>
              <a:ext uri="{FF2B5EF4-FFF2-40B4-BE49-F238E27FC236}">
                <a16:creationId xmlns:a16="http://schemas.microsoft.com/office/drawing/2014/main" id="{BA340458-1B0D-4083-8D04-BD37E96094E6}"/>
              </a:ext>
            </a:extLst>
          </p:cNvPr>
          <p:cNvGraphicFramePr>
            <a:graphicFrameLocks noGrp="1"/>
          </p:cNvGraphicFramePr>
          <p:nvPr>
            <p:ph sz="half" idx="1"/>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3272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14600" y="323379"/>
            <a:ext cx="6947282" cy="705321"/>
          </a:xfrm>
          <a:prstGeom prst="rect">
            <a:avLst/>
          </a:prstGeom>
        </p:spPr>
        <p:txBody>
          <a:bodyPr vert="horz" wrap="square" lIns="0" tIns="88900" rIns="0" bIns="0" rtlCol="0">
            <a:spAutoFit/>
          </a:bodyPr>
          <a:lstStyle/>
          <a:p>
            <a:pPr marL="12700" marR="5080" indent="513080">
              <a:lnSpc>
                <a:spcPts val="4750"/>
              </a:lnSpc>
              <a:spcBef>
                <a:spcPts val="700"/>
              </a:spcBef>
            </a:pPr>
            <a:r>
              <a:rPr lang="en-US" sz="4400" b="1" dirty="0">
                <a:latin typeface="Arial"/>
                <a:cs typeface="Arial"/>
              </a:rPr>
              <a:t>Point of Care Module</a:t>
            </a:r>
            <a:endParaRPr sz="4400" dirty="0">
              <a:latin typeface="Arial"/>
              <a:cs typeface="Arial"/>
            </a:endParaRPr>
          </a:p>
        </p:txBody>
      </p:sp>
      <p:sp>
        <p:nvSpPr>
          <p:cNvPr id="5" name="Subtitle 4"/>
          <p:cNvSpPr txBox="1">
            <a:spLocks/>
          </p:cNvSpPr>
          <p:nvPr/>
        </p:nvSpPr>
        <p:spPr>
          <a:xfrm>
            <a:off x="1202533" y="4953000"/>
            <a:ext cx="9318523" cy="117652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dirty="0"/>
              <a:t>Point of Care: Point of care system has also been implemented and set for full scale deployment this year which is part of our primary focus for 2021.</a:t>
            </a:r>
          </a:p>
          <a:p>
            <a:pPr algn="ctr"/>
            <a:endParaRPr lang="en-US" dirty="0"/>
          </a:p>
          <a:p>
            <a:pPr algn="ctr"/>
            <a:r>
              <a:rPr lang="en-US" dirty="0"/>
              <a:t>The system is mainly focusing on HIV implementations but we have plans to scale-up to other disease areas which we have already started discussing with stakeholders.</a:t>
            </a:r>
          </a:p>
          <a:p>
            <a:pPr algn="ctr"/>
            <a:endParaRPr lang="en-US" dirty="0"/>
          </a:p>
        </p:txBody>
      </p:sp>
      <p:pic>
        <p:nvPicPr>
          <p:cNvPr id="6" name="Picture 5"/>
          <p:cNvPicPr/>
          <p:nvPr/>
        </p:nvPicPr>
        <p:blipFill rotWithShape="1">
          <a:blip r:embed="rId2"/>
          <a:srcRect l="5662" t="9306" r="5129" b="24386"/>
          <a:stretch/>
        </p:blipFill>
        <p:spPr bwMode="auto">
          <a:xfrm>
            <a:off x="1202533" y="1143000"/>
            <a:ext cx="9318523" cy="381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4121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400" y="76200"/>
            <a:ext cx="9982200" cy="705321"/>
          </a:xfrm>
          <a:prstGeom prst="rect">
            <a:avLst/>
          </a:prstGeom>
        </p:spPr>
        <p:txBody>
          <a:bodyPr vert="horz" wrap="square" lIns="0" tIns="88900" rIns="0" bIns="0" rtlCol="0">
            <a:spAutoFit/>
          </a:bodyPr>
          <a:lstStyle/>
          <a:p>
            <a:pPr marL="12700" marR="5080" indent="513080">
              <a:lnSpc>
                <a:spcPts val="4750"/>
              </a:lnSpc>
              <a:spcBef>
                <a:spcPts val="700"/>
              </a:spcBef>
            </a:pPr>
            <a:r>
              <a:rPr lang="en-US" sz="4000" b="1" dirty="0">
                <a:latin typeface="Arial"/>
                <a:cs typeface="Arial"/>
              </a:rPr>
              <a:t>National Data Repository  (NDR)</a:t>
            </a:r>
            <a:endParaRPr sz="4000" dirty="0">
              <a:latin typeface="Arial"/>
              <a:cs typeface="Arial"/>
            </a:endParaRPr>
          </a:p>
        </p:txBody>
      </p:sp>
      <p:sp>
        <p:nvSpPr>
          <p:cNvPr id="5" name="Subtitle 4"/>
          <p:cNvSpPr txBox="1">
            <a:spLocks/>
          </p:cNvSpPr>
          <p:nvPr/>
        </p:nvSpPr>
        <p:spPr>
          <a:xfrm>
            <a:off x="9067800" y="1524000"/>
            <a:ext cx="2977256" cy="4952999"/>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All HIV data from various NigeriaMRS implementation across the country by partners are mandated to provide daily reports to the National Data Repository. </a:t>
            </a:r>
          </a:p>
          <a:p>
            <a:endParaRPr lang="en-US" dirty="0"/>
          </a:p>
          <a:p>
            <a:r>
              <a:rPr lang="en-US" dirty="0"/>
              <a:t>Presently collecting HIV data with plans to accommodate other disease areas.</a:t>
            </a:r>
          </a:p>
          <a:p>
            <a:pPr algn="ctr"/>
            <a:endParaRPr lang="en-US" dirty="0"/>
          </a:p>
        </p:txBody>
      </p:sp>
      <p:pic>
        <p:nvPicPr>
          <p:cNvPr id="4" name="Picture 3">
            <a:extLst>
              <a:ext uri="{FF2B5EF4-FFF2-40B4-BE49-F238E27FC236}">
                <a16:creationId xmlns:a16="http://schemas.microsoft.com/office/drawing/2014/main" id="{21FA155E-9D0E-4E4E-B7DD-B6DE648B3544}"/>
              </a:ext>
            </a:extLst>
          </p:cNvPr>
          <p:cNvPicPr>
            <a:picLocks noChangeAspect="1"/>
          </p:cNvPicPr>
          <p:nvPr/>
        </p:nvPicPr>
        <p:blipFill>
          <a:blip r:embed="rId2"/>
          <a:stretch>
            <a:fillRect/>
          </a:stretch>
        </p:blipFill>
        <p:spPr>
          <a:xfrm>
            <a:off x="381000" y="866367"/>
            <a:ext cx="8226947" cy="5974527"/>
          </a:xfrm>
          <a:prstGeom prst="rect">
            <a:avLst/>
          </a:prstGeom>
        </p:spPr>
      </p:pic>
    </p:spTree>
    <p:extLst>
      <p:ext uri="{BB962C8B-B14F-4D97-AF65-F5344CB8AC3E}">
        <p14:creationId xmlns:p14="http://schemas.microsoft.com/office/powerpoint/2010/main" val="4249438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81000"/>
            <a:ext cx="11353800" cy="615553"/>
          </a:xfrm>
        </p:spPr>
        <p:txBody>
          <a:bodyPr/>
          <a:lstStyle/>
          <a:p>
            <a:pPr algn="ctr"/>
            <a:r>
              <a:rPr lang="en-US" sz="4000" b="1" dirty="0">
                <a:solidFill>
                  <a:schemeClr val="tx1"/>
                </a:solidFill>
              </a:rPr>
              <a:t>Lab Information Management System (LIMS)</a:t>
            </a:r>
          </a:p>
        </p:txBody>
      </p:sp>
      <p:sp>
        <p:nvSpPr>
          <p:cNvPr id="5" name="Subtitle 4"/>
          <p:cNvSpPr>
            <a:spLocks noGrp="1"/>
          </p:cNvSpPr>
          <p:nvPr>
            <p:ph type="subTitle" idx="4"/>
          </p:nvPr>
        </p:nvSpPr>
        <p:spPr>
          <a:xfrm>
            <a:off x="8382000" y="1524000"/>
            <a:ext cx="3200400" cy="4154984"/>
          </a:xfrm>
        </p:spPr>
        <p:txBody>
          <a:bodyPr/>
          <a:lstStyle/>
          <a:p>
            <a:r>
              <a:rPr lang="en-US" sz="1800" b="0" dirty="0"/>
              <a:t>The Lab Information Management System (LIMS) provides flexibility to hospital labs allowing them to send electronic manifests for Viral Load Samples to Registered PCR labs across states, and receive results electronically on the  NMRS instance via an API end-point. . </a:t>
            </a:r>
          </a:p>
          <a:p>
            <a:endParaRPr lang="en-US" sz="1800" b="0" dirty="0"/>
          </a:p>
          <a:p>
            <a:r>
              <a:rPr lang="en-US" sz="1800" b="0" dirty="0"/>
              <a:t>The LIMS also has a standalone functionality called Remote Sample Login (RSL) for sites without EMR. </a:t>
            </a:r>
          </a:p>
        </p:txBody>
      </p:sp>
      <p:pic>
        <p:nvPicPr>
          <p:cNvPr id="6" name="Picture 5"/>
          <p:cNvPicPr/>
          <p:nvPr/>
        </p:nvPicPr>
        <p:blipFill rotWithShape="1">
          <a:blip r:embed="rId2"/>
          <a:srcRect l="20513" t="12916" r="19231" b="6553"/>
          <a:stretch/>
        </p:blipFill>
        <p:spPr bwMode="auto">
          <a:xfrm>
            <a:off x="381000" y="1219200"/>
            <a:ext cx="7467600" cy="5029200"/>
          </a:xfrm>
          <a:prstGeom prst="rect">
            <a:avLst/>
          </a:prstGeom>
          <a:ln>
            <a:solidFill>
              <a:schemeClr val="bg1">
                <a:lumMod val="8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0179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371</TotalTime>
  <Words>637</Words>
  <Application>Microsoft Office PowerPoint</Application>
  <PresentationFormat>Widescreen</PresentationFormat>
  <Paragraphs>72</Paragraphs>
  <Slides>14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Trebuchet MS</vt:lpstr>
      <vt:lpstr>Office Theme</vt:lpstr>
      <vt:lpstr>1_Office Theme</vt:lpstr>
      <vt:lpstr>NigeriaMRS (NMRS)</vt:lpstr>
      <vt:lpstr>PowerPoint Presentation</vt:lpstr>
      <vt:lpstr>PowerPoint Presentation</vt:lpstr>
      <vt:lpstr>Scheduled &amp; Missed Appointment Lists</vt:lpstr>
      <vt:lpstr>PowerPoint Presentation</vt:lpstr>
      <vt:lpstr>Program Implementation Results – Rivers Surge</vt:lpstr>
      <vt:lpstr>PowerPoint Presentation</vt:lpstr>
      <vt:lpstr>PowerPoint Presentation</vt:lpstr>
      <vt:lpstr>Lab Information Management System (LIMS)</vt:lpstr>
      <vt:lpstr>PowerPoint Presentation</vt:lpstr>
      <vt:lpstr>NigeriaMRS For Community ART</vt:lpstr>
      <vt:lpstr>Community Pharmacy MRS Data Flow</vt:lpstr>
      <vt:lpstr>States, Hub Facilities &amp; Community ART  Pharmacies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NigeriaMRS (NMRS)</dc:title>
  <dc:creator>simpa</dc:creator>
  <cp:lastModifiedBy>Gibril Gomez</cp:lastModifiedBy>
  <cp:revision>39</cp:revision>
  <dcterms:created xsi:type="dcterms:W3CDTF">2020-12-02T12:02:08Z</dcterms:created>
  <dcterms:modified xsi:type="dcterms:W3CDTF">2021-02-09T14:41:26Z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2020-07-01T00:00:00Z</vt:filetime>
  </property>
  <property fmtid="{D5CDD505-2E9C-101B-9397-08002B2CF9AE}" pid="3" name="Creator">
    <vt:lpwstr>Microsoft® PowerPoint® 2016</vt:lpwstr>
  </property>
  <property fmtid="{D5CDD505-2E9C-101B-9397-08002B2CF9AE}" pid="4" name="LastSaved">
    <vt:filetime>2020-12-02T00:00:00Z</vt:filetime>
  </property>
</Properties>
</file>